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modernComment_100_4632F34D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56" r:id="rId2"/>
    <p:sldId id="259" r:id="rId3"/>
    <p:sldId id="269" r:id="rId4"/>
    <p:sldId id="268" r:id="rId5"/>
    <p:sldId id="267" r:id="rId6"/>
    <p:sldId id="260" r:id="rId7"/>
    <p:sldId id="270" r:id="rId8"/>
    <p:sldId id="262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32C803-A082-B570-B788-220410C253E5}" name="Amanda Tamagni" initials="AT" userId="vH9JYTri62XR+KW4UapJn1QqeEbwxlsCGplkF8Mk/zI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DC008-651E-45F9-ABA3-CEFF21153C28}" v="2" dt="2025-07-23T15:29:15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1" autoAdjust="0"/>
    <p:restoredTop sz="87752" autoAdjust="0"/>
  </p:normalViewPr>
  <p:slideViewPr>
    <p:cSldViewPr snapToGrid="0" showGuides="1">
      <p:cViewPr varScale="1">
        <p:scale>
          <a:sx n="95" d="100"/>
          <a:sy n="95" d="100"/>
        </p:scale>
        <p:origin x="102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Tamagni" userId="vH9JYTri62XR+KW4UapJn1QqeEbwxlsCGplkF8Mk/zI=" providerId="None" clId="Web-{79BDC008-651E-45F9-ABA3-CEFF21153C28}"/>
    <pc:docChg chg="mod">
      <pc:chgData name="Amanda Tamagni" userId="vH9JYTri62XR+KW4UapJn1QqeEbwxlsCGplkF8Mk/zI=" providerId="None" clId="Web-{79BDC008-651E-45F9-ABA3-CEFF21153C28}" dt="2025-07-23T15:29:15.427" v="0"/>
      <pc:docMkLst>
        <pc:docMk/>
      </pc:docMkLst>
    </pc:docChg>
  </pc:docChgLst>
</pc:chgInfo>
</file>

<file path=ppt/comments/modernComment_100_4632F34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04F1857-8F29-4FB8-B4F1-0A467A3DB2C6}" authorId="{0D32C803-A082-B570-B788-220410C253E5}" created="2025-07-23T15:29:15.427">
    <pc:sldMkLst xmlns:pc="http://schemas.microsoft.com/office/powerpoint/2013/main/command">
      <pc:docMk/>
      <pc:sldMk cId="1177744205" sldId="256"/>
    </pc:sldMkLst>
    <p188:txBody>
      <a:bodyPr/>
      <a:lstStyle/>
      <a:p>
        <a:r>
          <a:rPr lang="en-US"/>
          <a:t>This version is a suggestion for how you might establish the  FIRST meeting with the coaches.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F5BDF-3B69-414A-9585-C9203BD8C61B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7A554-9B78-4981-9D32-D8E4A1485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1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Welcome, Celebrations, Check 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7A554-9B78-4981-9D32-D8E4A1485A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91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Welcome, Celebrations, Check 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7A554-9B78-4981-9D32-D8E4A1485A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26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7A554-9B78-4981-9D32-D8E4A1485A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10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7A554-9B78-4981-9D32-D8E4A1485A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22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2597" y="690113"/>
            <a:ext cx="5436516" cy="2736359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36713" y="3817398"/>
            <a:ext cx="77724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713" y="4132385"/>
            <a:ext cx="7772400" cy="1731702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6713" y="3817398"/>
            <a:ext cx="77724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9149" y="391915"/>
            <a:ext cx="3794698" cy="3516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45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3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1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1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12" name="Funding Statement"/>
          <p:cNvSpPr/>
          <p:nvPr/>
        </p:nvSpPr>
        <p:spPr>
          <a:xfrm>
            <a:off x="838203" y="2446009"/>
            <a:ext cx="55157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contents of this presentation were developed under a grant from the U.S. Department of Education, </a:t>
            </a:r>
            <a:b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#H326B170003. However, those contents do not necessarily represent the policy of the U.S. Department of Education, and you should not assume endorsement by the Federal Government. Project officer, Jennifer </a:t>
            </a:r>
            <a:r>
              <a:rPr lang="en-US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Tschantz</a:t>
            </a: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9" name="IDEAs that Work. Office of Special Education Program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989" y="3121429"/>
            <a:ext cx="2667758" cy="1819275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21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0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0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6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6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3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0DD09-0360-4660-A7E9-639A854449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71FFB-7B45-45C1-AF6D-082615564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0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4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5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4632F34D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PBC Coach Support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4420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66ACB-F600-3694-D98D-9FB27B2B4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AA0FE-6984-C2B6-E9E2-17DEFFEE8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Steps for Coaches:</a:t>
            </a:r>
          </a:p>
          <a:p>
            <a:pPr lvl="1"/>
            <a:r>
              <a:rPr lang="en-US" dirty="0"/>
              <a:t>Review.. </a:t>
            </a:r>
          </a:p>
          <a:p>
            <a:pPr lvl="1"/>
            <a:r>
              <a:rPr lang="en-US" dirty="0"/>
              <a:t>Practice..</a:t>
            </a:r>
          </a:p>
          <a:p>
            <a:pPr lvl="1"/>
            <a:r>
              <a:rPr lang="en-US" dirty="0"/>
              <a:t>Complete..</a:t>
            </a:r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Next Meeting Date and Time: </a:t>
            </a:r>
          </a:p>
        </p:txBody>
      </p:sp>
    </p:spTree>
    <p:extLst>
      <p:ext uri="{BB962C8B-B14F-4D97-AF65-F5344CB8AC3E}">
        <p14:creationId xmlns:p14="http://schemas.microsoft.com/office/powerpoint/2010/main" val="321376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8762-53C1-6DC7-F57B-CD658815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CDC4-912E-4F1F-DA56-EC4C97E71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Introductions/Icebreaker</a:t>
            </a:r>
          </a:p>
          <a:p>
            <a:r>
              <a:rPr lang="en-US" dirty="0"/>
              <a:t>Agenda review </a:t>
            </a:r>
          </a:p>
          <a:p>
            <a:pPr lvl="1"/>
            <a:r>
              <a:rPr lang="en-US" dirty="0"/>
              <a:t>Norm Discussion</a:t>
            </a:r>
          </a:p>
          <a:p>
            <a:pPr lvl="1"/>
            <a:r>
              <a:rPr lang="en-US" dirty="0"/>
              <a:t>Logistics of accessing Shared Resources (Share point, Google Drive, One Drive,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PM Content: Implementation Guides </a:t>
            </a:r>
          </a:p>
          <a:p>
            <a:pPr lvl="1"/>
            <a:r>
              <a:rPr lang="en-US" dirty="0"/>
              <a:t>Coaching Sessions: 1, 2, and 3</a:t>
            </a:r>
          </a:p>
          <a:p>
            <a:pPr lvl="1"/>
            <a:r>
              <a:rPr lang="en-US" dirty="0"/>
              <a:t>First Teacher Session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3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8762-53C1-6DC7-F57B-CD658815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CDC4-912E-4F1F-DA56-EC4C97E71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Introductions/Icebreaker</a:t>
            </a:r>
          </a:p>
          <a:p>
            <a:r>
              <a:rPr lang="en-US" dirty="0"/>
              <a:t>Agenda review </a:t>
            </a:r>
          </a:p>
          <a:p>
            <a:r>
              <a:rPr lang="en-US" dirty="0"/>
              <a:t>Norms</a:t>
            </a:r>
          </a:p>
          <a:p>
            <a:r>
              <a:rPr lang="en-US" dirty="0"/>
              <a:t>Logistics/Housekeeping</a:t>
            </a:r>
          </a:p>
          <a:p>
            <a:r>
              <a:rPr lang="en-US" dirty="0"/>
              <a:t>Coaching Focus</a:t>
            </a:r>
          </a:p>
          <a:p>
            <a:r>
              <a:rPr lang="en-US" dirty="0"/>
              <a:t>PM Content Focus</a:t>
            </a:r>
          </a:p>
          <a:p>
            <a:r>
              <a:rPr lang="en-US" dirty="0"/>
              <a:t>Just In Time Support: Questions and Brainstorming</a:t>
            </a:r>
          </a:p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60440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BB8F-7150-8F57-DBE6-2FE835567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0761-5B1C-55B8-79C0-FFF0FE511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69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7E232-CFB2-EE93-195E-E087ECB99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 - 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82318-5732-56E4-DCE3-D1D675AED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Box</a:t>
            </a:r>
          </a:p>
          <a:p>
            <a:r>
              <a:rPr lang="en-US" dirty="0"/>
              <a:t>Study Updates</a:t>
            </a:r>
          </a:p>
        </p:txBody>
      </p:sp>
    </p:spTree>
    <p:extLst>
      <p:ext uri="{BB962C8B-B14F-4D97-AF65-F5344CB8AC3E}">
        <p14:creationId xmlns:p14="http://schemas.microsoft.com/office/powerpoint/2010/main" val="421482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C017-8199-CB3E-CB82-25E6BF0C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Coaching Focus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3BBFED-A9BF-AD21-A65B-92E50CE53871}"/>
              </a:ext>
            </a:extLst>
          </p:cNvPr>
          <p:cNvSpPr txBox="1"/>
          <p:nvPr/>
        </p:nvSpPr>
        <p:spPr>
          <a:xfrm>
            <a:off x="9046464" y="2036064"/>
            <a:ext cx="192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 images, materials here </a:t>
            </a:r>
          </a:p>
        </p:txBody>
      </p:sp>
      <p:pic>
        <p:nvPicPr>
          <p:cNvPr id="4" name="Picture 3" descr="A teacher giving a thumbs up to a group of children">
            <a:extLst>
              <a:ext uri="{FF2B5EF4-FFF2-40B4-BE49-F238E27FC236}">
                <a16:creationId xmlns:a16="http://schemas.microsoft.com/office/drawing/2014/main" id="{79C8A09C-85C4-6F3C-2283-80855263F5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915" y="1504336"/>
            <a:ext cx="3314201" cy="429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63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C017-8199-CB3E-CB82-25E6BF0CE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Pyramid Model Content Focus</a:t>
            </a:r>
          </a:p>
        </p:txBody>
      </p:sp>
      <p:pic>
        <p:nvPicPr>
          <p:cNvPr id="6" name="Picture 5" descr="A close-up of a checklist&#10;&#10;AI-generated content may be incorrect.">
            <a:extLst>
              <a:ext uri="{FF2B5EF4-FFF2-40B4-BE49-F238E27FC236}">
                <a16:creationId xmlns:a16="http://schemas.microsoft.com/office/drawing/2014/main" id="{F799C725-FF6F-6DB9-97CE-78CD12E039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11" y="1376623"/>
            <a:ext cx="3737383" cy="483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68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C017-8199-CB3E-CB82-25E6BF0CE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in Time Support</a:t>
            </a:r>
            <a:r>
              <a:rPr lang="en-US"/>
              <a:t>: </a:t>
            </a:r>
            <a:br>
              <a:rPr lang="en-US"/>
            </a:br>
            <a:r>
              <a:rPr lang="en-US"/>
              <a:t>Questions </a:t>
            </a:r>
            <a:r>
              <a:rPr lang="en-US" dirty="0"/>
              <a:t>and Brainstorming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CA34A-BD59-EAC4-499D-5B73500A1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464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0E20-DC58-C2A1-C5DC-C084E6C97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10EFB-8FE1-CFE0-8BAB-11DC488FA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51" y="4782930"/>
            <a:ext cx="4448539" cy="2011878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</a:rPr>
              <a:t>Chapters</a:t>
            </a:r>
          </a:p>
          <a:p>
            <a:pPr lvl="1">
              <a:spcBef>
                <a:spcPts val="0"/>
              </a:spcBef>
            </a:pPr>
            <a:endParaRPr lang="en-US" dirty="0">
              <a:solidFill>
                <a:srgbClr val="000000"/>
              </a:solidFill>
              <a:effectLst/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6FC6F8-6575-47FF-D072-F0ECA85E39F2}"/>
              </a:ext>
            </a:extLst>
          </p:cNvPr>
          <p:cNvSpPr txBox="1"/>
          <p:nvPr/>
        </p:nvSpPr>
        <p:spPr>
          <a:xfrm>
            <a:off x="6847613" y="2270985"/>
            <a:ext cx="27902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Links to resources on NCPMI website and in folder for Coach Support Resources. </a:t>
            </a:r>
          </a:p>
        </p:txBody>
      </p:sp>
    </p:spTree>
    <p:extLst>
      <p:ext uri="{BB962C8B-B14F-4D97-AF65-F5344CB8AC3E}">
        <p14:creationId xmlns:p14="http://schemas.microsoft.com/office/powerpoint/2010/main" val="275985984"/>
      </p:ext>
    </p:extLst>
  </p:cSld>
  <p:clrMapOvr>
    <a:masterClrMapping/>
  </p:clrMapOvr>
</p:sld>
</file>

<file path=ppt/theme/theme1.xml><?xml version="1.0" encoding="utf-8"?>
<a:theme xmlns:a="http://schemas.openxmlformats.org/drawingml/2006/main" name="NCPMI">
  <a:themeElements>
    <a:clrScheme name="NCPMI">
      <a:dk1>
        <a:srgbClr val="000000"/>
      </a:dk1>
      <a:lt1>
        <a:sysClr val="window" lastClr="FFFFFF"/>
      </a:lt1>
      <a:dk2>
        <a:srgbClr val="2B3D50"/>
      </a:dk2>
      <a:lt2>
        <a:srgbClr val="E7E6E6"/>
      </a:lt2>
      <a:accent1>
        <a:srgbClr val="DB6327"/>
      </a:accent1>
      <a:accent2>
        <a:srgbClr val="008EA9"/>
      </a:accent2>
      <a:accent3>
        <a:srgbClr val="A5A5A5"/>
      </a:accent3>
      <a:accent4>
        <a:srgbClr val="75BD43"/>
      </a:accent4>
      <a:accent5>
        <a:srgbClr val="FFD100"/>
      </a:accent5>
      <a:accent6>
        <a:srgbClr val="2B3D50"/>
      </a:accent6>
      <a:hlink>
        <a:srgbClr val="008EA9"/>
      </a:hlink>
      <a:folHlink>
        <a:srgbClr val="DB632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R_2024.25_Monthly_Coach_Support_Meeting" id="{5DC4F665-A3E5-438B-AF91-D723E5814D93}" vid="{27518177-CFDC-4F2D-9397-D3A6868804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151</Words>
  <Application>Microsoft Office PowerPoint</Application>
  <PresentationFormat>Widescreen</PresentationFormat>
  <Paragraphs>42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NCPMI</vt:lpstr>
      <vt:lpstr>PBC Coach Support  </vt:lpstr>
      <vt:lpstr>Welcome</vt:lpstr>
      <vt:lpstr>Agenda</vt:lpstr>
      <vt:lpstr>Norms</vt:lpstr>
      <vt:lpstr>Logistics - Housekeeping</vt:lpstr>
      <vt:lpstr>Coaching Focus</vt:lpstr>
      <vt:lpstr>Pyramid Model Content Focus</vt:lpstr>
      <vt:lpstr>Just in Time Support:  Questions and Brainstorming </vt:lpstr>
      <vt:lpstr>Resources</vt:lpstr>
      <vt:lpstr>Next Steps </vt:lpstr>
    </vt:vector>
  </TitlesOfParts>
  <Company>University of South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Payton, Sarah</dc:creator>
  <cp:lastModifiedBy>Amanda Tamagni</cp:lastModifiedBy>
  <cp:revision>17</cp:revision>
  <dcterms:created xsi:type="dcterms:W3CDTF">2017-11-28T16:22:27Z</dcterms:created>
  <dcterms:modified xsi:type="dcterms:W3CDTF">2025-07-23T15:29:15Z</dcterms:modified>
</cp:coreProperties>
</file>