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65" r:id="rId3"/>
    <p:sldMasterId id="2147483661" r:id="rId4"/>
    <p:sldMasterId id="2147483672" r:id="rId5"/>
  </p:sldMasterIdLst>
  <p:notesMasterIdLst>
    <p:notesMasterId r:id="rId35"/>
  </p:notesMasterIdLst>
  <p:sldIdLst>
    <p:sldId id="287" r:id="rId6"/>
    <p:sldId id="288" r:id="rId7"/>
    <p:sldId id="256" r:id="rId8"/>
    <p:sldId id="260" r:id="rId9"/>
    <p:sldId id="262" r:id="rId10"/>
    <p:sldId id="263" r:id="rId11"/>
    <p:sldId id="265" r:id="rId12"/>
    <p:sldId id="264" r:id="rId13"/>
    <p:sldId id="299" r:id="rId14"/>
    <p:sldId id="267" r:id="rId15"/>
    <p:sldId id="270" r:id="rId16"/>
    <p:sldId id="271" r:id="rId17"/>
    <p:sldId id="289" r:id="rId18"/>
    <p:sldId id="294" r:id="rId19"/>
    <p:sldId id="298" r:id="rId20"/>
    <p:sldId id="290" r:id="rId21"/>
    <p:sldId id="291" r:id="rId22"/>
    <p:sldId id="297" r:id="rId23"/>
    <p:sldId id="292" r:id="rId24"/>
    <p:sldId id="295" r:id="rId25"/>
    <p:sldId id="293" r:id="rId26"/>
    <p:sldId id="277" r:id="rId27"/>
    <p:sldId id="296" r:id="rId28"/>
    <p:sldId id="279" r:id="rId29"/>
    <p:sldId id="280" r:id="rId30"/>
    <p:sldId id="281" r:id="rId31"/>
    <p:sldId id="282" r:id="rId32"/>
    <p:sldId id="283" r:id="rId33"/>
    <p:sldId id="30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753903-4B67-4DAF-9FA6-7C6DAB8203E1}" v="16" dt="2020-10-10T16:22:51.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7" autoAdjust="0"/>
    <p:restoredTop sz="94660"/>
  </p:normalViewPr>
  <p:slideViewPr>
    <p:cSldViewPr snapToGrid="0" showGuides="1">
      <p:cViewPr varScale="1">
        <p:scale>
          <a:sx n="199" d="100"/>
          <a:sy n="199" d="100"/>
        </p:scale>
        <p:origin x="1704" y="17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E8238-12DB-4841-A5FC-E0EBDDD304B5}" type="doc">
      <dgm:prSet loTypeId="urn:microsoft.com/office/officeart/2005/8/layout/cycle8" loCatId="cycle" qsTypeId="urn:microsoft.com/office/officeart/2005/8/quickstyle/simple1" qsCatId="simple" csTypeId="urn:microsoft.com/office/officeart/2005/8/colors/accent3_2" csCatId="accent3" phldr="1"/>
      <dgm:spPr/>
      <dgm:t>
        <a:bodyPr/>
        <a:lstStyle/>
        <a:p>
          <a:endParaRPr lang="en-US"/>
        </a:p>
      </dgm:t>
    </dgm:pt>
    <dgm:pt modelId="{45C8F251-895F-45CF-985A-647DDA889086}">
      <dgm:prSet phldrT="[Text]" custT="1">
        <dgm:style>
          <a:lnRef idx="2">
            <a:schemeClr val="accent3"/>
          </a:lnRef>
          <a:fillRef idx="1">
            <a:schemeClr val="lt1"/>
          </a:fillRef>
          <a:effectRef idx="0">
            <a:schemeClr val="accent3"/>
          </a:effectRef>
          <a:fontRef idx="minor">
            <a:schemeClr val="dk1"/>
          </a:fontRef>
        </dgm:style>
      </dgm:prSet>
      <dgm:spPr>
        <a:solidFill>
          <a:schemeClr val="accent5"/>
        </a:solidFill>
        <a:ln>
          <a:solidFill>
            <a:schemeClr val="accent6"/>
          </a:solidFill>
        </a:ln>
      </dgm:spPr>
      <dgm:t>
        <a:bodyPr/>
        <a:lstStyle/>
        <a:p>
          <a:pPr>
            <a:lnSpc>
              <a:spcPct val="100000"/>
            </a:lnSpc>
          </a:pPr>
          <a:r>
            <a:rPr lang="en-US" sz="1400" b="1" dirty="0">
              <a:solidFill>
                <a:schemeClr val="accent6"/>
              </a:solidFill>
            </a:rPr>
            <a:t>Leadership Team</a:t>
          </a:r>
        </a:p>
      </dgm:t>
    </dgm:pt>
    <dgm:pt modelId="{D1556631-38C0-4510-81B0-0552164E29D5}" type="parTrans" cxnId="{BCF4580D-8936-4E3E-BE52-789AA5448905}">
      <dgm:prSet/>
      <dgm:spPr/>
      <dgm:t>
        <a:bodyPr/>
        <a:lstStyle/>
        <a:p>
          <a:endParaRPr lang="en-US" sz="1400"/>
        </a:p>
      </dgm:t>
    </dgm:pt>
    <dgm:pt modelId="{C5E43550-8B47-4343-B522-FA08F5C5A638}" type="sibTrans" cxnId="{BCF4580D-8936-4E3E-BE52-789AA5448905}">
      <dgm:prSet/>
      <dgm:spPr/>
      <dgm:t>
        <a:bodyPr/>
        <a:lstStyle/>
        <a:p>
          <a:endParaRPr lang="en-US" sz="1400"/>
        </a:p>
      </dgm:t>
    </dgm:pt>
    <dgm:pt modelId="{0F28DD2A-BDB2-4FB5-8EE0-61F2C4CE53FB}">
      <dgm:prSet phldrT="[Text]" custT="1"/>
      <dgm:spPr>
        <a:solidFill>
          <a:schemeClr val="accent6"/>
        </a:solidFill>
      </dgm:spPr>
      <dgm:t>
        <a:bodyPr/>
        <a:lstStyle/>
        <a:p>
          <a:pPr algn="ctr">
            <a:lnSpc>
              <a:spcPct val="100000"/>
            </a:lnSpc>
          </a:pPr>
          <a:r>
            <a:rPr lang="en-US" sz="1200" b="1" dirty="0"/>
            <a:t>Staff</a:t>
          </a:r>
          <a:r>
            <a:rPr lang="en-US" sz="1200" b="1" baseline="0" dirty="0"/>
            <a:t> Buy-In</a:t>
          </a:r>
          <a:endParaRPr lang="en-US" sz="1200" b="1" dirty="0"/>
        </a:p>
      </dgm:t>
    </dgm:pt>
    <dgm:pt modelId="{C24F3D3A-55DF-4977-A413-808D67BB1E23}" type="parTrans" cxnId="{9B11ADA3-B4A6-4208-8047-6F5D8DA738F3}">
      <dgm:prSet/>
      <dgm:spPr/>
      <dgm:t>
        <a:bodyPr/>
        <a:lstStyle/>
        <a:p>
          <a:endParaRPr lang="en-US" sz="1400"/>
        </a:p>
      </dgm:t>
    </dgm:pt>
    <dgm:pt modelId="{35842AA4-F3E7-430F-9272-1D8B4BE91B7D}" type="sibTrans" cxnId="{9B11ADA3-B4A6-4208-8047-6F5D8DA738F3}">
      <dgm:prSet/>
      <dgm:spPr/>
      <dgm:t>
        <a:bodyPr/>
        <a:lstStyle/>
        <a:p>
          <a:endParaRPr lang="en-US" sz="1400"/>
        </a:p>
      </dgm:t>
    </dgm:pt>
    <dgm:pt modelId="{9C05C5D7-422F-4D2C-A1C9-7672ED56906D}">
      <dgm:prSet phldrT="[Text]" custT="1"/>
      <dgm:spPr>
        <a:solidFill>
          <a:schemeClr val="accent6"/>
        </a:solidFill>
      </dgm:spPr>
      <dgm:t>
        <a:bodyPr/>
        <a:lstStyle/>
        <a:p>
          <a:pPr>
            <a:lnSpc>
              <a:spcPct val="100000"/>
            </a:lnSpc>
          </a:pPr>
          <a:r>
            <a:rPr lang="en-US" sz="1200" b="1" dirty="0"/>
            <a:t>Program-Wide Expectations</a:t>
          </a:r>
        </a:p>
      </dgm:t>
    </dgm:pt>
    <dgm:pt modelId="{8BE967A6-1B40-4F79-A586-3888A404D5FB}" type="parTrans" cxnId="{50BFEDFA-EADE-4BB7-ABA8-62E1E2C21299}">
      <dgm:prSet/>
      <dgm:spPr/>
      <dgm:t>
        <a:bodyPr/>
        <a:lstStyle/>
        <a:p>
          <a:endParaRPr lang="en-US" sz="1400"/>
        </a:p>
      </dgm:t>
    </dgm:pt>
    <dgm:pt modelId="{0207A67A-C204-4002-9156-9C81D4F01DC5}" type="sibTrans" cxnId="{50BFEDFA-EADE-4BB7-ABA8-62E1E2C21299}">
      <dgm:prSet/>
      <dgm:spPr/>
      <dgm:t>
        <a:bodyPr/>
        <a:lstStyle/>
        <a:p>
          <a:endParaRPr lang="en-US" sz="1400"/>
        </a:p>
      </dgm:t>
    </dgm:pt>
    <dgm:pt modelId="{68019E94-C842-4FF1-BDE7-232F485553BF}">
      <dgm:prSet custT="1"/>
      <dgm:spPr>
        <a:solidFill>
          <a:schemeClr val="accent6"/>
        </a:solidFill>
      </dgm:spPr>
      <dgm:t>
        <a:bodyPr/>
        <a:lstStyle/>
        <a:p>
          <a:pPr marL="114300" indent="0" algn="ctr">
            <a:lnSpc>
              <a:spcPct val="100000"/>
            </a:lnSpc>
          </a:pPr>
          <a:r>
            <a:rPr lang="en-US" sz="1200" b="1" dirty="0"/>
            <a:t>Continuous Professional Development &amp; Classroom Coaching</a:t>
          </a:r>
        </a:p>
      </dgm:t>
    </dgm:pt>
    <dgm:pt modelId="{0497EE4D-3AAA-43D6-B2D6-7D68993F89E0}" type="parTrans" cxnId="{1BEAA59A-D2AE-451A-A5D3-7B1F58CFA310}">
      <dgm:prSet/>
      <dgm:spPr/>
      <dgm:t>
        <a:bodyPr/>
        <a:lstStyle/>
        <a:p>
          <a:endParaRPr lang="en-US" sz="1400"/>
        </a:p>
      </dgm:t>
    </dgm:pt>
    <dgm:pt modelId="{00D0515B-F400-4BD4-B8C1-72E44B270AD1}" type="sibTrans" cxnId="{1BEAA59A-D2AE-451A-A5D3-7B1F58CFA310}">
      <dgm:prSet/>
      <dgm:spPr/>
      <dgm:t>
        <a:bodyPr/>
        <a:lstStyle/>
        <a:p>
          <a:endParaRPr lang="en-US" sz="1400"/>
        </a:p>
      </dgm:t>
    </dgm:pt>
    <dgm:pt modelId="{BF5863F3-64A1-4F35-B1CF-EBFDE85C01A3}">
      <dgm:prSet custT="1"/>
      <dgm:spPr>
        <a:solidFill>
          <a:schemeClr val="accent6"/>
        </a:solidFill>
      </dgm:spPr>
      <dgm:t>
        <a:bodyPr/>
        <a:lstStyle/>
        <a:p>
          <a:pPr algn="ctr">
            <a:lnSpc>
              <a:spcPct val="100000"/>
            </a:lnSpc>
          </a:pPr>
          <a:r>
            <a:rPr lang="en-US" altLang="en-US" sz="1200" b="1" dirty="0">
              <a:solidFill>
                <a:prstClr val="white"/>
              </a:solidFill>
            </a:rPr>
            <a:t>Family Engagement</a:t>
          </a:r>
          <a:endParaRPr lang="en-US" sz="1200" b="1" dirty="0"/>
        </a:p>
      </dgm:t>
    </dgm:pt>
    <dgm:pt modelId="{544123F0-04AA-42D1-8680-EB97AE395626}" type="parTrans" cxnId="{30103270-A2BC-4E4B-B179-B09A7B17FB0E}">
      <dgm:prSet/>
      <dgm:spPr/>
      <dgm:t>
        <a:bodyPr/>
        <a:lstStyle/>
        <a:p>
          <a:endParaRPr lang="en-US" sz="1400"/>
        </a:p>
      </dgm:t>
    </dgm:pt>
    <dgm:pt modelId="{84AAE2ED-F4F1-4F2F-99E7-C8E83FD62A18}" type="sibTrans" cxnId="{30103270-A2BC-4E4B-B179-B09A7B17FB0E}">
      <dgm:prSet/>
      <dgm:spPr/>
      <dgm:t>
        <a:bodyPr/>
        <a:lstStyle/>
        <a:p>
          <a:endParaRPr lang="en-US" sz="1400"/>
        </a:p>
      </dgm:t>
    </dgm:pt>
    <dgm:pt modelId="{530218E2-FE93-47C0-B54A-3C1EE612D773}">
      <dgm:prSet phldrT="[Text]" custT="1"/>
      <dgm:spPr>
        <a:solidFill>
          <a:schemeClr val="accent6"/>
        </a:solidFill>
      </dgm:spPr>
      <dgm:t>
        <a:bodyPr/>
        <a:lstStyle/>
        <a:p>
          <a:pPr>
            <a:lnSpc>
              <a:spcPct val="100000"/>
            </a:lnSpc>
          </a:pPr>
          <a:r>
            <a:rPr lang="en-US" sz="1400" b="1" dirty="0">
              <a:solidFill>
                <a:schemeClr val="accent6"/>
              </a:solidFill>
            </a:rPr>
            <a:t>Responding to Challenging Behavior</a:t>
          </a:r>
        </a:p>
      </dgm:t>
    </dgm:pt>
    <dgm:pt modelId="{5A5E46B6-FB93-4B6C-83FB-B19B61F1051B}" type="sibTrans" cxnId="{17661687-7FC4-427E-A083-B926F857892B}">
      <dgm:prSet/>
      <dgm:spPr/>
      <dgm:t>
        <a:bodyPr/>
        <a:lstStyle/>
        <a:p>
          <a:endParaRPr lang="en-US" sz="1400"/>
        </a:p>
      </dgm:t>
    </dgm:pt>
    <dgm:pt modelId="{7484694C-4C06-43A1-9882-CDEF3433DB43}" type="parTrans" cxnId="{17661687-7FC4-427E-A083-B926F857892B}">
      <dgm:prSet/>
      <dgm:spPr/>
      <dgm:t>
        <a:bodyPr/>
        <a:lstStyle/>
        <a:p>
          <a:endParaRPr lang="en-US" sz="1400"/>
        </a:p>
      </dgm:t>
    </dgm:pt>
    <dgm:pt modelId="{DCFFC7E1-AAEC-4C43-ACBB-2AF9B156F084}">
      <dgm:prSet custT="1"/>
      <dgm:spPr>
        <a:solidFill>
          <a:schemeClr val="accent6"/>
        </a:solidFill>
      </dgm:spPr>
      <dgm:t>
        <a:bodyPr/>
        <a:lstStyle/>
        <a:p>
          <a:pPr algn="r">
            <a:lnSpc>
              <a:spcPct val="100000"/>
            </a:lnSpc>
          </a:pPr>
          <a:r>
            <a:rPr lang="en-US" sz="1400" b="1" dirty="0">
              <a:solidFill>
                <a:schemeClr val="accent6"/>
              </a:solidFill>
            </a:rPr>
            <a:t>Data Decision-Making Examining Implementation and</a:t>
          </a:r>
        </a:p>
      </dgm:t>
    </dgm:pt>
    <dgm:pt modelId="{CD05A945-C4A2-4B5B-AA8D-EE74C2C511D4}" type="sibTrans" cxnId="{040D1897-C73D-49D8-9E02-816002EE5175}">
      <dgm:prSet/>
      <dgm:spPr/>
      <dgm:t>
        <a:bodyPr/>
        <a:lstStyle/>
        <a:p>
          <a:endParaRPr lang="en-US" sz="1400"/>
        </a:p>
      </dgm:t>
    </dgm:pt>
    <dgm:pt modelId="{D278C2BD-6EDD-4826-AC25-C028748C67BB}" type="parTrans" cxnId="{040D1897-C73D-49D8-9E02-816002EE5175}">
      <dgm:prSet/>
      <dgm:spPr/>
      <dgm:t>
        <a:bodyPr/>
        <a:lstStyle/>
        <a:p>
          <a:endParaRPr lang="en-US" sz="1400"/>
        </a:p>
      </dgm:t>
    </dgm:pt>
    <dgm:pt modelId="{BD1F0E1F-97D4-478C-A223-D44DBD3D0A46}" type="pres">
      <dgm:prSet presAssocID="{27DE8238-12DB-4841-A5FC-E0EBDDD304B5}" presName="compositeShape" presStyleCnt="0">
        <dgm:presLayoutVars>
          <dgm:chMax val="7"/>
          <dgm:dir/>
          <dgm:resizeHandles val="exact"/>
        </dgm:presLayoutVars>
      </dgm:prSet>
      <dgm:spPr/>
    </dgm:pt>
    <dgm:pt modelId="{6026ED46-2A51-49C2-A508-E22C88A7F720}" type="pres">
      <dgm:prSet presAssocID="{27DE8238-12DB-4841-A5FC-E0EBDDD304B5}" presName="wedge1" presStyleLbl="node1" presStyleIdx="0" presStyleCnt="7" custLinFactNeighborX="-1133" custLinFactNeighborY="250"/>
      <dgm:spPr/>
    </dgm:pt>
    <dgm:pt modelId="{D2E7282A-6185-46FA-BE30-3FBF94018C6C}" type="pres">
      <dgm:prSet presAssocID="{27DE8238-12DB-4841-A5FC-E0EBDDD304B5}" presName="dummy1a" presStyleCnt="0"/>
      <dgm:spPr/>
    </dgm:pt>
    <dgm:pt modelId="{8DFCE013-5E38-455C-98FA-F68BE3E886C2}" type="pres">
      <dgm:prSet presAssocID="{27DE8238-12DB-4841-A5FC-E0EBDDD304B5}" presName="dummy1b" presStyleCnt="0"/>
      <dgm:spPr/>
    </dgm:pt>
    <dgm:pt modelId="{949F55BC-CD20-4FB2-BE73-2AA7EBF55ED2}" type="pres">
      <dgm:prSet presAssocID="{27DE8238-12DB-4841-A5FC-E0EBDDD304B5}" presName="wedge1Tx" presStyleLbl="node1" presStyleIdx="0" presStyleCnt="7">
        <dgm:presLayoutVars>
          <dgm:chMax val="0"/>
          <dgm:chPref val="0"/>
          <dgm:bulletEnabled val="1"/>
        </dgm:presLayoutVars>
      </dgm:prSet>
      <dgm:spPr/>
    </dgm:pt>
    <dgm:pt modelId="{2AECAC93-84F4-4676-BEF2-5B28E301FE61}" type="pres">
      <dgm:prSet presAssocID="{27DE8238-12DB-4841-A5FC-E0EBDDD304B5}" presName="wedge2" presStyleLbl="node1" presStyleIdx="1" presStyleCnt="7" custLinFactNeighborX="-2418" custLinFactNeighborY="-1299"/>
      <dgm:spPr/>
    </dgm:pt>
    <dgm:pt modelId="{2E9BE90A-AF59-489E-9BD2-09FB5848B727}" type="pres">
      <dgm:prSet presAssocID="{27DE8238-12DB-4841-A5FC-E0EBDDD304B5}" presName="dummy2a" presStyleCnt="0"/>
      <dgm:spPr/>
    </dgm:pt>
    <dgm:pt modelId="{4EF89FF7-4AAC-4BF9-98D4-70E09225C4C8}" type="pres">
      <dgm:prSet presAssocID="{27DE8238-12DB-4841-A5FC-E0EBDDD304B5}" presName="dummy2b" presStyleCnt="0"/>
      <dgm:spPr/>
    </dgm:pt>
    <dgm:pt modelId="{C4966EFC-2A69-4C11-9E8A-303058808B2F}" type="pres">
      <dgm:prSet presAssocID="{27DE8238-12DB-4841-A5FC-E0EBDDD304B5}" presName="wedge2Tx" presStyleLbl="node1" presStyleIdx="1" presStyleCnt="7">
        <dgm:presLayoutVars>
          <dgm:chMax val="0"/>
          <dgm:chPref val="0"/>
          <dgm:bulletEnabled val="1"/>
        </dgm:presLayoutVars>
      </dgm:prSet>
      <dgm:spPr/>
    </dgm:pt>
    <dgm:pt modelId="{60809FD3-E154-43F0-9004-A1EE26C5F962}" type="pres">
      <dgm:prSet presAssocID="{27DE8238-12DB-4841-A5FC-E0EBDDD304B5}" presName="wedge3" presStyleLbl="node1" presStyleIdx="2" presStyleCnt="7" custLinFactNeighborX="-2428" custLinFactNeighborY="-3127"/>
      <dgm:spPr/>
    </dgm:pt>
    <dgm:pt modelId="{08D34233-71D9-4D43-BDEC-1A68DDAD6AF1}" type="pres">
      <dgm:prSet presAssocID="{27DE8238-12DB-4841-A5FC-E0EBDDD304B5}" presName="dummy3a" presStyleCnt="0"/>
      <dgm:spPr/>
    </dgm:pt>
    <dgm:pt modelId="{10E4BF61-AB8C-4AF6-A0BF-D2FADDDACFD5}" type="pres">
      <dgm:prSet presAssocID="{27DE8238-12DB-4841-A5FC-E0EBDDD304B5}" presName="dummy3b" presStyleCnt="0"/>
      <dgm:spPr/>
    </dgm:pt>
    <dgm:pt modelId="{3B7D20D4-C457-429D-B631-4192FECCF9B5}" type="pres">
      <dgm:prSet presAssocID="{27DE8238-12DB-4841-A5FC-E0EBDDD304B5}" presName="wedge3Tx" presStyleLbl="node1" presStyleIdx="2" presStyleCnt="7">
        <dgm:presLayoutVars>
          <dgm:chMax val="0"/>
          <dgm:chPref val="0"/>
          <dgm:bulletEnabled val="1"/>
        </dgm:presLayoutVars>
      </dgm:prSet>
      <dgm:spPr/>
    </dgm:pt>
    <dgm:pt modelId="{D922C163-90BE-472D-AD57-F27849B4F1EA}" type="pres">
      <dgm:prSet presAssocID="{27DE8238-12DB-4841-A5FC-E0EBDDD304B5}" presName="wedge4" presStyleLbl="node1" presStyleIdx="3" presStyleCnt="7" custScaleY="93728" custLinFactNeighborX="-571" custLinFactNeighborY="-4008"/>
      <dgm:spPr/>
    </dgm:pt>
    <dgm:pt modelId="{69ECAE4F-97FF-45C6-BC63-397DDC5BC313}" type="pres">
      <dgm:prSet presAssocID="{27DE8238-12DB-4841-A5FC-E0EBDDD304B5}" presName="dummy4a" presStyleCnt="0"/>
      <dgm:spPr/>
    </dgm:pt>
    <dgm:pt modelId="{B984B902-3EB0-4908-9CF5-64A55D3C20AA}" type="pres">
      <dgm:prSet presAssocID="{27DE8238-12DB-4841-A5FC-E0EBDDD304B5}" presName="dummy4b" presStyleCnt="0"/>
      <dgm:spPr/>
    </dgm:pt>
    <dgm:pt modelId="{4363588C-57EE-46E8-84C0-1B53718C19A3}" type="pres">
      <dgm:prSet presAssocID="{27DE8238-12DB-4841-A5FC-E0EBDDD304B5}" presName="wedge4Tx" presStyleLbl="node1" presStyleIdx="3" presStyleCnt="7">
        <dgm:presLayoutVars>
          <dgm:chMax val="0"/>
          <dgm:chPref val="0"/>
          <dgm:bulletEnabled val="1"/>
        </dgm:presLayoutVars>
      </dgm:prSet>
      <dgm:spPr/>
    </dgm:pt>
    <dgm:pt modelId="{946C870B-370D-4C41-8829-C86F77E44D79}" type="pres">
      <dgm:prSet presAssocID="{27DE8238-12DB-4841-A5FC-E0EBDDD304B5}" presName="wedge5" presStyleLbl="node1" presStyleIdx="4" presStyleCnt="7" custLinFactNeighborX="1286" custLinFactNeighborY="-2276"/>
      <dgm:spPr/>
    </dgm:pt>
    <dgm:pt modelId="{7212F28E-7D7E-4E5C-8273-59411B69A597}" type="pres">
      <dgm:prSet presAssocID="{27DE8238-12DB-4841-A5FC-E0EBDDD304B5}" presName="dummy5a" presStyleCnt="0"/>
      <dgm:spPr/>
    </dgm:pt>
    <dgm:pt modelId="{FF6B355D-7F48-4CDA-9B64-AFE31113FC65}" type="pres">
      <dgm:prSet presAssocID="{27DE8238-12DB-4841-A5FC-E0EBDDD304B5}" presName="dummy5b" presStyleCnt="0"/>
      <dgm:spPr/>
    </dgm:pt>
    <dgm:pt modelId="{899BA6CA-6EC6-4852-B34B-DD97A93A1C08}" type="pres">
      <dgm:prSet presAssocID="{27DE8238-12DB-4841-A5FC-E0EBDDD304B5}" presName="wedge5Tx" presStyleLbl="node1" presStyleIdx="4" presStyleCnt="7">
        <dgm:presLayoutVars>
          <dgm:chMax val="0"/>
          <dgm:chPref val="0"/>
          <dgm:bulletEnabled val="1"/>
        </dgm:presLayoutVars>
      </dgm:prSet>
      <dgm:spPr/>
    </dgm:pt>
    <dgm:pt modelId="{A89A511F-101C-4FBF-AABA-D56EE6224D80}" type="pres">
      <dgm:prSet presAssocID="{27DE8238-12DB-4841-A5FC-E0EBDDD304B5}" presName="wedge6" presStyleLbl="node1" presStyleIdx="5" presStyleCnt="7" custLinFactNeighborX="1751" custLinFactNeighborY="-983"/>
      <dgm:spPr/>
    </dgm:pt>
    <dgm:pt modelId="{F801F7C2-CB17-4AF3-B600-B77785B84A3C}" type="pres">
      <dgm:prSet presAssocID="{27DE8238-12DB-4841-A5FC-E0EBDDD304B5}" presName="dummy6a" presStyleCnt="0"/>
      <dgm:spPr/>
    </dgm:pt>
    <dgm:pt modelId="{BF69B217-47B0-42A5-8B46-C5A464282CB2}" type="pres">
      <dgm:prSet presAssocID="{27DE8238-12DB-4841-A5FC-E0EBDDD304B5}" presName="dummy6b" presStyleCnt="0"/>
      <dgm:spPr/>
    </dgm:pt>
    <dgm:pt modelId="{E3EBF33F-7E89-4F4F-BDFE-1F9548FB4A23}" type="pres">
      <dgm:prSet presAssocID="{27DE8238-12DB-4841-A5FC-E0EBDDD304B5}" presName="wedge6Tx" presStyleLbl="node1" presStyleIdx="5" presStyleCnt="7">
        <dgm:presLayoutVars>
          <dgm:chMax val="0"/>
          <dgm:chPref val="0"/>
          <dgm:bulletEnabled val="1"/>
        </dgm:presLayoutVars>
      </dgm:prSet>
      <dgm:spPr/>
    </dgm:pt>
    <dgm:pt modelId="{C2422293-748E-476A-B1C9-80BE72C22550}" type="pres">
      <dgm:prSet presAssocID="{27DE8238-12DB-4841-A5FC-E0EBDDD304B5}" presName="wedge7" presStyleLbl="node1" presStyleIdx="6" presStyleCnt="7" custLinFactNeighborX="465" custLinFactNeighborY="446"/>
      <dgm:spPr/>
    </dgm:pt>
    <dgm:pt modelId="{E04C3769-D783-4306-8868-4BAD79941240}" type="pres">
      <dgm:prSet presAssocID="{27DE8238-12DB-4841-A5FC-E0EBDDD304B5}" presName="dummy7a" presStyleCnt="0"/>
      <dgm:spPr/>
    </dgm:pt>
    <dgm:pt modelId="{5623C517-2452-4808-9B26-0A3EE96CAF87}" type="pres">
      <dgm:prSet presAssocID="{27DE8238-12DB-4841-A5FC-E0EBDDD304B5}" presName="dummy7b" presStyleCnt="0"/>
      <dgm:spPr/>
    </dgm:pt>
    <dgm:pt modelId="{80BDA5DC-3031-4E3C-835E-CF91E670C7DE}" type="pres">
      <dgm:prSet presAssocID="{27DE8238-12DB-4841-A5FC-E0EBDDD304B5}" presName="wedge7Tx" presStyleLbl="node1" presStyleIdx="6" presStyleCnt="7">
        <dgm:presLayoutVars>
          <dgm:chMax val="0"/>
          <dgm:chPref val="0"/>
          <dgm:bulletEnabled val="1"/>
        </dgm:presLayoutVars>
      </dgm:prSet>
      <dgm:spPr/>
    </dgm:pt>
    <dgm:pt modelId="{6ED042D7-A5DA-479D-9BED-D4ED81DD17B8}" type="pres">
      <dgm:prSet presAssocID="{C5E43550-8B47-4343-B522-FA08F5C5A638}" presName="arrowWedge1" presStyleLbl="fgSibTrans2D1" presStyleIdx="0" presStyleCnt="7"/>
      <dgm:spPr>
        <a:solidFill>
          <a:schemeClr val="accent4"/>
        </a:solidFill>
      </dgm:spPr>
    </dgm:pt>
    <dgm:pt modelId="{210BEA43-9501-4775-B163-63D78AE5BAF5}" type="pres">
      <dgm:prSet presAssocID="{35842AA4-F3E7-430F-9272-1D8B4BE91B7D}" presName="arrowWedge2" presStyleLbl="fgSibTrans2D1" presStyleIdx="1" presStyleCnt="7" custLinFactNeighborX="994" custLinFactNeighborY="-982"/>
      <dgm:spPr>
        <a:solidFill>
          <a:schemeClr val="accent5"/>
        </a:solidFill>
      </dgm:spPr>
    </dgm:pt>
    <dgm:pt modelId="{2FC8C003-1D05-4F53-BB4D-5CC8CBA28ECD}" type="pres">
      <dgm:prSet presAssocID="{84AAE2ED-F4F1-4F2F-99E7-C8E83FD62A18}" presName="arrowWedge3" presStyleLbl="fgSibTrans2D1" presStyleIdx="2" presStyleCnt="7" custLinFactNeighborX="1810" custLinFactNeighborY="-1152"/>
      <dgm:spPr>
        <a:solidFill>
          <a:schemeClr val="accent5"/>
        </a:solidFill>
      </dgm:spPr>
    </dgm:pt>
    <dgm:pt modelId="{76B775B8-A068-4B85-8CAE-9D9E0CFBDA95}" type="pres">
      <dgm:prSet presAssocID="{0207A67A-C204-4002-9156-9C81D4F01DC5}" presName="arrowWedge4" presStyleLbl="fgSibTrans2D1" presStyleIdx="3" presStyleCnt="7" custLinFactNeighborY="2"/>
      <dgm:spPr>
        <a:solidFill>
          <a:schemeClr val="accent5"/>
        </a:solidFill>
      </dgm:spPr>
    </dgm:pt>
    <dgm:pt modelId="{3A201D57-4000-40BE-B6A0-E397DDE44DB0}" type="pres">
      <dgm:prSet presAssocID="{5A5E46B6-FB93-4B6C-83FB-B19B61F1051B}" presName="arrowWedge5" presStyleLbl="fgSibTrans2D1" presStyleIdx="4" presStyleCnt="7"/>
      <dgm:spPr>
        <a:solidFill>
          <a:schemeClr val="accent5"/>
        </a:solidFill>
      </dgm:spPr>
    </dgm:pt>
    <dgm:pt modelId="{16F75741-29B7-41EA-A881-E51E826FC662}" type="pres">
      <dgm:prSet presAssocID="{00D0515B-F400-4BD4-B8C1-72E44B270AD1}" presName="arrowWedge6" presStyleLbl="fgSibTrans2D1" presStyleIdx="5" presStyleCnt="7" custLinFactNeighborX="3" custLinFactNeighborY="-590"/>
      <dgm:spPr>
        <a:solidFill>
          <a:schemeClr val="accent5"/>
        </a:solidFill>
      </dgm:spPr>
    </dgm:pt>
    <dgm:pt modelId="{AD76F1B8-143F-4113-A619-675BBB805CF4}" type="pres">
      <dgm:prSet presAssocID="{CD05A945-C4A2-4B5B-AA8D-EE74C2C511D4}" presName="arrowWedge7" presStyleLbl="fgSibTrans2D1" presStyleIdx="6" presStyleCnt="7" custLinFactNeighborX="1135" custLinFactNeighborY="-906"/>
      <dgm:spPr>
        <a:solidFill>
          <a:schemeClr val="accent5"/>
        </a:solidFill>
      </dgm:spPr>
    </dgm:pt>
  </dgm:ptLst>
  <dgm:cxnLst>
    <dgm:cxn modelId="{DE1C3906-8D77-465A-819C-E01C32EFD287}" type="presOf" srcId="{9C05C5D7-422F-4D2C-A1C9-7672ED56906D}" destId="{D922C163-90BE-472D-AD57-F27849B4F1EA}" srcOrd="0" destOrd="0" presId="urn:microsoft.com/office/officeart/2005/8/layout/cycle8"/>
    <dgm:cxn modelId="{97C46107-49ED-44A3-9FC7-C3E92771C8F4}" type="presOf" srcId="{530218E2-FE93-47C0-B54A-3C1EE612D773}" destId="{946C870B-370D-4C41-8829-C86F77E44D79}" srcOrd="0" destOrd="0" presId="urn:microsoft.com/office/officeart/2005/8/layout/cycle8"/>
    <dgm:cxn modelId="{BCF4580D-8936-4E3E-BE52-789AA5448905}" srcId="{27DE8238-12DB-4841-A5FC-E0EBDDD304B5}" destId="{45C8F251-895F-45CF-985A-647DDA889086}" srcOrd="0" destOrd="0" parTransId="{D1556631-38C0-4510-81B0-0552164E29D5}" sibTransId="{C5E43550-8B47-4343-B522-FA08F5C5A638}"/>
    <dgm:cxn modelId="{CD76A51B-D38E-4329-9758-79726DDF42CD}" type="presOf" srcId="{27DE8238-12DB-4841-A5FC-E0EBDDD304B5}" destId="{BD1F0E1F-97D4-478C-A223-D44DBD3D0A46}" srcOrd="0" destOrd="0" presId="urn:microsoft.com/office/officeart/2005/8/layout/cycle8"/>
    <dgm:cxn modelId="{523CC73E-F54E-4B32-9B43-58269F6C979B}" type="presOf" srcId="{45C8F251-895F-45CF-985A-647DDA889086}" destId="{6026ED46-2A51-49C2-A508-E22C88A7F720}" srcOrd="0" destOrd="0" presId="urn:microsoft.com/office/officeart/2005/8/layout/cycle8"/>
    <dgm:cxn modelId="{5A017956-C592-402E-8C36-078267193FA7}" type="presOf" srcId="{BF5863F3-64A1-4F35-B1CF-EBFDE85C01A3}" destId="{3B7D20D4-C457-429D-B631-4192FECCF9B5}" srcOrd="1" destOrd="0" presId="urn:microsoft.com/office/officeart/2005/8/layout/cycle8"/>
    <dgm:cxn modelId="{B9EFD75B-8EA7-42AE-B860-2DCD7FE64087}" type="presOf" srcId="{DCFFC7E1-AAEC-4C43-ACBB-2AF9B156F084}" destId="{C2422293-748E-476A-B1C9-80BE72C22550}" srcOrd="0" destOrd="0" presId="urn:microsoft.com/office/officeart/2005/8/layout/cycle8"/>
    <dgm:cxn modelId="{30103270-A2BC-4E4B-B179-B09A7B17FB0E}" srcId="{27DE8238-12DB-4841-A5FC-E0EBDDD304B5}" destId="{BF5863F3-64A1-4F35-B1CF-EBFDE85C01A3}" srcOrd="2" destOrd="0" parTransId="{544123F0-04AA-42D1-8680-EB97AE395626}" sibTransId="{84AAE2ED-F4F1-4F2F-99E7-C8E83FD62A18}"/>
    <dgm:cxn modelId="{B3D7197F-39E5-40A3-B1D0-28360857CE28}" type="presOf" srcId="{9C05C5D7-422F-4D2C-A1C9-7672ED56906D}" destId="{4363588C-57EE-46E8-84C0-1B53718C19A3}" srcOrd="1" destOrd="0" presId="urn:microsoft.com/office/officeart/2005/8/layout/cycle8"/>
    <dgm:cxn modelId="{96D13380-5684-4612-A81D-0FEE7FE27579}" type="presOf" srcId="{BF5863F3-64A1-4F35-B1CF-EBFDE85C01A3}" destId="{60809FD3-E154-43F0-9004-A1EE26C5F962}" srcOrd="0" destOrd="0" presId="urn:microsoft.com/office/officeart/2005/8/layout/cycle8"/>
    <dgm:cxn modelId="{17661687-7FC4-427E-A083-B926F857892B}" srcId="{27DE8238-12DB-4841-A5FC-E0EBDDD304B5}" destId="{530218E2-FE93-47C0-B54A-3C1EE612D773}" srcOrd="4" destOrd="0" parTransId="{7484694C-4C06-43A1-9882-CDEF3433DB43}" sibTransId="{5A5E46B6-FB93-4B6C-83FB-B19B61F1051B}"/>
    <dgm:cxn modelId="{040D1897-C73D-49D8-9E02-816002EE5175}" srcId="{27DE8238-12DB-4841-A5FC-E0EBDDD304B5}" destId="{DCFFC7E1-AAEC-4C43-ACBB-2AF9B156F084}" srcOrd="6" destOrd="0" parTransId="{D278C2BD-6EDD-4826-AC25-C028748C67BB}" sibTransId="{CD05A945-C4A2-4B5B-AA8D-EE74C2C511D4}"/>
    <dgm:cxn modelId="{7000E598-BF0A-4FCA-A19C-C707B0E0C980}" type="presOf" srcId="{68019E94-C842-4FF1-BDE7-232F485553BF}" destId="{A89A511F-101C-4FBF-AABA-D56EE6224D80}" srcOrd="0" destOrd="0" presId="urn:microsoft.com/office/officeart/2005/8/layout/cycle8"/>
    <dgm:cxn modelId="{1BEAA59A-D2AE-451A-A5D3-7B1F58CFA310}" srcId="{27DE8238-12DB-4841-A5FC-E0EBDDD304B5}" destId="{68019E94-C842-4FF1-BDE7-232F485553BF}" srcOrd="5" destOrd="0" parTransId="{0497EE4D-3AAA-43D6-B2D6-7D68993F89E0}" sibTransId="{00D0515B-F400-4BD4-B8C1-72E44B270AD1}"/>
    <dgm:cxn modelId="{9B11ADA3-B4A6-4208-8047-6F5D8DA738F3}" srcId="{27DE8238-12DB-4841-A5FC-E0EBDDD304B5}" destId="{0F28DD2A-BDB2-4FB5-8EE0-61F2C4CE53FB}" srcOrd="1" destOrd="0" parTransId="{C24F3D3A-55DF-4977-A413-808D67BB1E23}" sibTransId="{35842AA4-F3E7-430F-9272-1D8B4BE91B7D}"/>
    <dgm:cxn modelId="{022FD7BF-FEF2-4F31-AF69-7B16F37F6F1C}" type="presOf" srcId="{0F28DD2A-BDB2-4FB5-8EE0-61F2C4CE53FB}" destId="{2AECAC93-84F4-4676-BEF2-5B28E301FE61}" srcOrd="0" destOrd="0" presId="urn:microsoft.com/office/officeart/2005/8/layout/cycle8"/>
    <dgm:cxn modelId="{B350F5C1-72E7-4489-B6D6-654925A55B5D}" type="presOf" srcId="{530218E2-FE93-47C0-B54A-3C1EE612D773}" destId="{899BA6CA-6EC6-4852-B34B-DD97A93A1C08}" srcOrd="1" destOrd="0" presId="urn:microsoft.com/office/officeart/2005/8/layout/cycle8"/>
    <dgm:cxn modelId="{50CCCBC3-29F6-45B1-958A-BFA970E750F8}" type="presOf" srcId="{45C8F251-895F-45CF-985A-647DDA889086}" destId="{949F55BC-CD20-4FB2-BE73-2AA7EBF55ED2}" srcOrd="1" destOrd="0" presId="urn:microsoft.com/office/officeart/2005/8/layout/cycle8"/>
    <dgm:cxn modelId="{DBA73BCB-DAFB-42C6-8C37-178568BDADB3}" type="presOf" srcId="{0F28DD2A-BDB2-4FB5-8EE0-61F2C4CE53FB}" destId="{C4966EFC-2A69-4C11-9E8A-303058808B2F}" srcOrd="1" destOrd="0" presId="urn:microsoft.com/office/officeart/2005/8/layout/cycle8"/>
    <dgm:cxn modelId="{94ED72CE-39C2-459F-83F9-8E60D7CDD15E}" type="presOf" srcId="{68019E94-C842-4FF1-BDE7-232F485553BF}" destId="{E3EBF33F-7E89-4F4F-BDFE-1F9548FB4A23}" srcOrd="1" destOrd="0" presId="urn:microsoft.com/office/officeart/2005/8/layout/cycle8"/>
    <dgm:cxn modelId="{1A1992EE-0078-4535-8A46-D990477DF9CB}" type="presOf" srcId="{DCFFC7E1-AAEC-4C43-ACBB-2AF9B156F084}" destId="{80BDA5DC-3031-4E3C-835E-CF91E670C7DE}" srcOrd="1" destOrd="0" presId="urn:microsoft.com/office/officeart/2005/8/layout/cycle8"/>
    <dgm:cxn modelId="{50BFEDFA-EADE-4BB7-ABA8-62E1E2C21299}" srcId="{27DE8238-12DB-4841-A5FC-E0EBDDD304B5}" destId="{9C05C5D7-422F-4D2C-A1C9-7672ED56906D}" srcOrd="3" destOrd="0" parTransId="{8BE967A6-1B40-4F79-A586-3888A404D5FB}" sibTransId="{0207A67A-C204-4002-9156-9C81D4F01DC5}"/>
    <dgm:cxn modelId="{E3FC1E1F-7180-4942-8D6F-F10892F1C51C}" type="presParOf" srcId="{BD1F0E1F-97D4-478C-A223-D44DBD3D0A46}" destId="{6026ED46-2A51-49C2-A508-E22C88A7F720}" srcOrd="0" destOrd="0" presId="urn:microsoft.com/office/officeart/2005/8/layout/cycle8"/>
    <dgm:cxn modelId="{CBA2C51F-B150-415C-BEAA-88BD8E7C26AB}" type="presParOf" srcId="{BD1F0E1F-97D4-478C-A223-D44DBD3D0A46}" destId="{D2E7282A-6185-46FA-BE30-3FBF94018C6C}" srcOrd="1" destOrd="0" presId="urn:microsoft.com/office/officeart/2005/8/layout/cycle8"/>
    <dgm:cxn modelId="{C7B54C4B-5A5F-4089-8A5B-9B9226564E48}" type="presParOf" srcId="{BD1F0E1F-97D4-478C-A223-D44DBD3D0A46}" destId="{8DFCE013-5E38-455C-98FA-F68BE3E886C2}" srcOrd="2" destOrd="0" presId="urn:microsoft.com/office/officeart/2005/8/layout/cycle8"/>
    <dgm:cxn modelId="{35941D41-B066-4730-A9DD-63F8BDD2E7E0}" type="presParOf" srcId="{BD1F0E1F-97D4-478C-A223-D44DBD3D0A46}" destId="{949F55BC-CD20-4FB2-BE73-2AA7EBF55ED2}" srcOrd="3" destOrd="0" presId="urn:microsoft.com/office/officeart/2005/8/layout/cycle8"/>
    <dgm:cxn modelId="{07A3DA26-BB7E-44A2-91E1-4687EA6A65CF}" type="presParOf" srcId="{BD1F0E1F-97D4-478C-A223-D44DBD3D0A46}" destId="{2AECAC93-84F4-4676-BEF2-5B28E301FE61}" srcOrd="4" destOrd="0" presId="urn:microsoft.com/office/officeart/2005/8/layout/cycle8"/>
    <dgm:cxn modelId="{76E8C316-FE28-41C8-88F1-2AA42ACD728C}" type="presParOf" srcId="{BD1F0E1F-97D4-478C-A223-D44DBD3D0A46}" destId="{2E9BE90A-AF59-489E-9BD2-09FB5848B727}" srcOrd="5" destOrd="0" presId="urn:microsoft.com/office/officeart/2005/8/layout/cycle8"/>
    <dgm:cxn modelId="{4D2146CB-7E1B-4C47-82D5-98A045B57BB2}" type="presParOf" srcId="{BD1F0E1F-97D4-478C-A223-D44DBD3D0A46}" destId="{4EF89FF7-4AAC-4BF9-98D4-70E09225C4C8}" srcOrd="6" destOrd="0" presId="urn:microsoft.com/office/officeart/2005/8/layout/cycle8"/>
    <dgm:cxn modelId="{A70977F9-53D3-4C70-B884-A8E2B6565F77}" type="presParOf" srcId="{BD1F0E1F-97D4-478C-A223-D44DBD3D0A46}" destId="{C4966EFC-2A69-4C11-9E8A-303058808B2F}" srcOrd="7" destOrd="0" presId="urn:microsoft.com/office/officeart/2005/8/layout/cycle8"/>
    <dgm:cxn modelId="{5593CEF1-6A0B-45D3-A66A-BB3E87843568}" type="presParOf" srcId="{BD1F0E1F-97D4-478C-A223-D44DBD3D0A46}" destId="{60809FD3-E154-43F0-9004-A1EE26C5F962}" srcOrd="8" destOrd="0" presId="urn:microsoft.com/office/officeart/2005/8/layout/cycle8"/>
    <dgm:cxn modelId="{FDFFA794-AEDE-49D8-851F-6181E2239A5E}" type="presParOf" srcId="{BD1F0E1F-97D4-478C-A223-D44DBD3D0A46}" destId="{08D34233-71D9-4D43-BDEC-1A68DDAD6AF1}" srcOrd="9" destOrd="0" presId="urn:microsoft.com/office/officeart/2005/8/layout/cycle8"/>
    <dgm:cxn modelId="{146A806B-1F98-4173-BFA8-1BD856FE8E9B}" type="presParOf" srcId="{BD1F0E1F-97D4-478C-A223-D44DBD3D0A46}" destId="{10E4BF61-AB8C-4AF6-A0BF-D2FADDDACFD5}" srcOrd="10" destOrd="0" presId="urn:microsoft.com/office/officeart/2005/8/layout/cycle8"/>
    <dgm:cxn modelId="{5624E6F9-9F23-4688-BDFB-3AC5E1652B3F}" type="presParOf" srcId="{BD1F0E1F-97D4-478C-A223-D44DBD3D0A46}" destId="{3B7D20D4-C457-429D-B631-4192FECCF9B5}" srcOrd="11" destOrd="0" presId="urn:microsoft.com/office/officeart/2005/8/layout/cycle8"/>
    <dgm:cxn modelId="{94A83E3A-9976-4459-A3A7-23989116C5DF}" type="presParOf" srcId="{BD1F0E1F-97D4-478C-A223-D44DBD3D0A46}" destId="{D922C163-90BE-472D-AD57-F27849B4F1EA}" srcOrd="12" destOrd="0" presId="urn:microsoft.com/office/officeart/2005/8/layout/cycle8"/>
    <dgm:cxn modelId="{190D462E-591D-4DE2-BE5D-165B558C6ABE}" type="presParOf" srcId="{BD1F0E1F-97D4-478C-A223-D44DBD3D0A46}" destId="{69ECAE4F-97FF-45C6-BC63-397DDC5BC313}" srcOrd="13" destOrd="0" presId="urn:microsoft.com/office/officeart/2005/8/layout/cycle8"/>
    <dgm:cxn modelId="{BAFFC591-7FE1-4157-A08E-4B15E4B2A869}" type="presParOf" srcId="{BD1F0E1F-97D4-478C-A223-D44DBD3D0A46}" destId="{B984B902-3EB0-4908-9CF5-64A55D3C20AA}" srcOrd="14" destOrd="0" presId="urn:microsoft.com/office/officeart/2005/8/layout/cycle8"/>
    <dgm:cxn modelId="{F2A6CA01-785D-4490-BDC8-9026B0A7839C}" type="presParOf" srcId="{BD1F0E1F-97D4-478C-A223-D44DBD3D0A46}" destId="{4363588C-57EE-46E8-84C0-1B53718C19A3}" srcOrd="15" destOrd="0" presId="urn:microsoft.com/office/officeart/2005/8/layout/cycle8"/>
    <dgm:cxn modelId="{7BAC8631-776A-4E76-9476-03300BB5DF08}" type="presParOf" srcId="{BD1F0E1F-97D4-478C-A223-D44DBD3D0A46}" destId="{946C870B-370D-4C41-8829-C86F77E44D79}" srcOrd="16" destOrd="0" presId="urn:microsoft.com/office/officeart/2005/8/layout/cycle8"/>
    <dgm:cxn modelId="{E0A68FAE-7CAF-4B65-AD94-7733BB0DD6AE}" type="presParOf" srcId="{BD1F0E1F-97D4-478C-A223-D44DBD3D0A46}" destId="{7212F28E-7D7E-4E5C-8273-59411B69A597}" srcOrd="17" destOrd="0" presId="urn:microsoft.com/office/officeart/2005/8/layout/cycle8"/>
    <dgm:cxn modelId="{BCC461D5-F110-49BB-B49F-B827A37E3EBC}" type="presParOf" srcId="{BD1F0E1F-97D4-478C-A223-D44DBD3D0A46}" destId="{FF6B355D-7F48-4CDA-9B64-AFE31113FC65}" srcOrd="18" destOrd="0" presId="urn:microsoft.com/office/officeart/2005/8/layout/cycle8"/>
    <dgm:cxn modelId="{948BAC97-907B-4A72-AC53-8FFB38A29BA2}" type="presParOf" srcId="{BD1F0E1F-97D4-478C-A223-D44DBD3D0A46}" destId="{899BA6CA-6EC6-4852-B34B-DD97A93A1C08}" srcOrd="19" destOrd="0" presId="urn:microsoft.com/office/officeart/2005/8/layout/cycle8"/>
    <dgm:cxn modelId="{AF7F8567-3BD5-43FE-8E7E-FED37130EB4C}" type="presParOf" srcId="{BD1F0E1F-97D4-478C-A223-D44DBD3D0A46}" destId="{A89A511F-101C-4FBF-AABA-D56EE6224D80}" srcOrd="20" destOrd="0" presId="urn:microsoft.com/office/officeart/2005/8/layout/cycle8"/>
    <dgm:cxn modelId="{0C009C68-F212-4F04-9AF8-CFA5C7801B4B}" type="presParOf" srcId="{BD1F0E1F-97D4-478C-A223-D44DBD3D0A46}" destId="{F801F7C2-CB17-4AF3-B600-B77785B84A3C}" srcOrd="21" destOrd="0" presId="urn:microsoft.com/office/officeart/2005/8/layout/cycle8"/>
    <dgm:cxn modelId="{62AF32F5-F015-42CA-A85E-669F245AED46}" type="presParOf" srcId="{BD1F0E1F-97D4-478C-A223-D44DBD3D0A46}" destId="{BF69B217-47B0-42A5-8B46-C5A464282CB2}" srcOrd="22" destOrd="0" presId="urn:microsoft.com/office/officeart/2005/8/layout/cycle8"/>
    <dgm:cxn modelId="{26458D44-D798-48A5-902B-7D7A101BBAD1}" type="presParOf" srcId="{BD1F0E1F-97D4-478C-A223-D44DBD3D0A46}" destId="{E3EBF33F-7E89-4F4F-BDFE-1F9548FB4A23}" srcOrd="23" destOrd="0" presId="urn:microsoft.com/office/officeart/2005/8/layout/cycle8"/>
    <dgm:cxn modelId="{F3C76492-8C01-44D3-8981-48461AF21058}" type="presParOf" srcId="{BD1F0E1F-97D4-478C-A223-D44DBD3D0A46}" destId="{C2422293-748E-476A-B1C9-80BE72C22550}" srcOrd="24" destOrd="0" presId="urn:microsoft.com/office/officeart/2005/8/layout/cycle8"/>
    <dgm:cxn modelId="{A0B7E05E-D749-4FE9-BCD9-1C6436B2543E}" type="presParOf" srcId="{BD1F0E1F-97D4-478C-A223-D44DBD3D0A46}" destId="{E04C3769-D783-4306-8868-4BAD79941240}" srcOrd="25" destOrd="0" presId="urn:microsoft.com/office/officeart/2005/8/layout/cycle8"/>
    <dgm:cxn modelId="{C1403D4B-1036-49DB-8B2D-C241FFB742DB}" type="presParOf" srcId="{BD1F0E1F-97D4-478C-A223-D44DBD3D0A46}" destId="{5623C517-2452-4808-9B26-0A3EE96CAF87}" srcOrd="26" destOrd="0" presId="urn:microsoft.com/office/officeart/2005/8/layout/cycle8"/>
    <dgm:cxn modelId="{E60500FF-6F2F-421C-9637-719CCD2C913D}" type="presParOf" srcId="{BD1F0E1F-97D4-478C-A223-D44DBD3D0A46}" destId="{80BDA5DC-3031-4E3C-835E-CF91E670C7DE}" srcOrd="27" destOrd="0" presId="urn:microsoft.com/office/officeart/2005/8/layout/cycle8"/>
    <dgm:cxn modelId="{648E9647-1AEF-4E8F-8AFE-3DF5C73CAB03}" type="presParOf" srcId="{BD1F0E1F-97D4-478C-A223-D44DBD3D0A46}" destId="{6ED042D7-A5DA-479D-9BED-D4ED81DD17B8}" srcOrd="28" destOrd="0" presId="urn:microsoft.com/office/officeart/2005/8/layout/cycle8"/>
    <dgm:cxn modelId="{8D5F4414-232C-4067-9DE9-0B424E7638EE}" type="presParOf" srcId="{BD1F0E1F-97D4-478C-A223-D44DBD3D0A46}" destId="{210BEA43-9501-4775-B163-63D78AE5BAF5}" srcOrd="29" destOrd="0" presId="urn:microsoft.com/office/officeart/2005/8/layout/cycle8"/>
    <dgm:cxn modelId="{397265C5-EAFA-4987-B1FF-4DBC9CC2F98D}" type="presParOf" srcId="{BD1F0E1F-97D4-478C-A223-D44DBD3D0A46}" destId="{2FC8C003-1D05-4F53-BB4D-5CC8CBA28ECD}" srcOrd="30" destOrd="0" presId="urn:microsoft.com/office/officeart/2005/8/layout/cycle8"/>
    <dgm:cxn modelId="{162CFDB4-4246-41F0-842D-ECD055D85167}" type="presParOf" srcId="{BD1F0E1F-97D4-478C-A223-D44DBD3D0A46}" destId="{76B775B8-A068-4B85-8CAE-9D9E0CFBDA95}" srcOrd="31" destOrd="0" presId="urn:microsoft.com/office/officeart/2005/8/layout/cycle8"/>
    <dgm:cxn modelId="{3C71D91A-E062-4EEA-8F25-BB5AABBBF640}" type="presParOf" srcId="{BD1F0E1F-97D4-478C-A223-D44DBD3D0A46}" destId="{3A201D57-4000-40BE-B6A0-E397DDE44DB0}" srcOrd="32" destOrd="0" presId="urn:microsoft.com/office/officeart/2005/8/layout/cycle8"/>
    <dgm:cxn modelId="{66A3617E-80F0-4DF3-8CBD-AB14EA11AD2E}" type="presParOf" srcId="{BD1F0E1F-97D4-478C-A223-D44DBD3D0A46}" destId="{16F75741-29B7-41EA-A881-E51E826FC662}" srcOrd="33" destOrd="0" presId="urn:microsoft.com/office/officeart/2005/8/layout/cycle8"/>
    <dgm:cxn modelId="{9E85B539-943A-4403-B62F-FA940A8E779E}" type="presParOf" srcId="{BD1F0E1F-97D4-478C-A223-D44DBD3D0A46}" destId="{AD76F1B8-143F-4113-A619-675BBB805CF4}"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6ED46-2A51-49C2-A508-E22C88A7F720}">
      <dsp:nvSpPr>
        <dsp:cNvPr id="0" name=""/>
        <dsp:cNvSpPr/>
      </dsp:nvSpPr>
      <dsp:spPr>
        <a:xfrm>
          <a:off x="1071233" y="382929"/>
          <a:ext cx="4811678" cy="4811678"/>
        </a:xfrm>
        <a:prstGeom prst="pie">
          <a:avLst>
            <a:gd name="adj1" fmla="val 16200000"/>
            <a:gd name="adj2" fmla="val 19285716"/>
          </a:avLst>
        </a:prstGeom>
        <a:solidFill>
          <a:schemeClr val="accent5"/>
        </a:solidFill>
        <a:ln w="12700" cap="flat" cmpd="sng" algn="ctr">
          <a:solidFill>
            <a:schemeClr val="accent6"/>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n-US" sz="1400" b="1" kern="1200" dirty="0">
              <a:solidFill>
                <a:schemeClr val="accent6"/>
              </a:solidFill>
            </a:rPr>
            <a:t>Leadership Team</a:t>
          </a:r>
        </a:p>
      </dsp:txBody>
      <dsp:txXfrm>
        <a:off x="3599083" y="829728"/>
        <a:ext cx="1145637" cy="916510"/>
      </dsp:txXfrm>
    </dsp:sp>
    <dsp:sp modelId="{2AECAC93-84F4-4676-BEF2-5B28E301FE61}">
      <dsp:nvSpPr>
        <dsp:cNvPr id="0" name=""/>
        <dsp:cNvSpPr/>
      </dsp:nvSpPr>
      <dsp:spPr>
        <a:xfrm>
          <a:off x="1071267" y="385727"/>
          <a:ext cx="4811678" cy="4811678"/>
        </a:xfrm>
        <a:prstGeom prst="pie">
          <a:avLst>
            <a:gd name="adj1" fmla="val 19285716"/>
            <a:gd name="adj2" fmla="val 771428"/>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ct val="35000"/>
            </a:spcAft>
            <a:buNone/>
          </a:pPr>
          <a:r>
            <a:rPr lang="en-US" sz="1200" b="1" kern="1200" dirty="0"/>
            <a:t>Staff</a:t>
          </a:r>
          <a:r>
            <a:rPr lang="en-US" sz="1200" b="1" kern="1200" baseline="0" dirty="0"/>
            <a:t> Buy-In</a:t>
          </a:r>
          <a:endParaRPr lang="en-US" sz="1200" b="1" kern="1200" dirty="0"/>
        </a:p>
      </dsp:txBody>
      <dsp:txXfrm>
        <a:off x="4339199" y="2129960"/>
        <a:ext cx="1317483" cy="801946"/>
      </dsp:txXfrm>
    </dsp:sp>
    <dsp:sp modelId="{60809FD3-E154-43F0-9004-A1EE26C5F962}">
      <dsp:nvSpPr>
        <dsp:cNvPr id="0" name=""/>
        <dsp:cNvSpPr/>
      </dsp:nvSpPr>
      <dsp:spPr>
        <a:xfrm>
          <a:off x="1048446" y="395148"/>
          <a:ext cx="4811678" cy="4811678"/>
        </a:xfrm>
        <a:prstGeom prst="pie">
          <a:avLst>
            <a:gd name="adj1" fmla="val 771428"/>
            <a:gd name="adj2" fmla="val 3857143"/>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ct val="35000"/>
            </a:spcAft>
            <a:buNone/>
          </a:pPr>
          <a:r>
            <a:rPr lang="en-US" altLang="en-US" sz="1200" b="1" kern="1200" dirty="0">
              <a:solidFill>
                <a:prstClr val="white"/>
              </a:solidFill>
            </a:rPr>
            <a:t>Family Engagement</a:t>
          </a:r>
          <a:endParaRPr lang="en-US" sz="1200" b="1" kern="1200" dirty="0"/>
        </a:p>
      </dsp:txBody>
      <dsp:txXfrm>
        <a:off x="4138231" y="3244922"/>
        <a:ext cx="1145637" cy="887869"/>
      </dsp:txXfrm>
    </dsp:sp>
    <dsp:sp modelId="{D922C163-90BE-472D-AD57-F27849B4F1EA}">
      <dsp:nvSpPr>
        <dsp:cNvPr id="0" name=""/>
        <dsp:cNvSpPr/>
      </dsp:nvSpPr>
      <dsp:spPr>
        <a:xfrm>
          <a:off x="1048439" y="546613"/>
          <a:ext cx="4811678" cy="4509890"/>
        </a:xfrm>
        <a:prstGeom prst="pie">
          <a:avLst>
            <a:gd name="adj1" fmla="val 3857226"/>
            <a:gd name="adj2" fmla="val 6942858"/>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ct val="35000"/>
            </a:spcAft>
            <a:buNone/>
          </a:pPr>
          <a:r>
            <a:rPr lang="en-US" sz="1200" b="1" kern="1200" dirty="0"/>
            <a:t>Program-Wide Expectations</a:t>
          </a:r>
        </a:p>
      </dsp:txBody>
      <dsp:txXfrm>
        <a:off x="2895780" y="4090098"/>
        <a:ext cx="1116996" cy="751648"/>
      </dsp:txXfrm>
    </dsp:sp>
    <dsp:sp modelId="{946C870B-370D-4C41-8829-C86F77E44D79}">
      <dsp:nvSpPr>
        <dsp:cNvPr id="0" name=""/>
        <dsp:cNvSpPr/>
      </dsp:nvSpPr>
      <dsp:spPr>
        <a:xfrm>
          <a:off x="1048433" y="436096"/>
          <a:ext cx="4811678" cy="4811678"/>
        </a:xfrm>
        <a:prstGeom prst="pie">
          <a:avLst>
            <a:gd name="adj1" fmla="val 6942858"/>
            <a:gd name="adj2" fmla="val 10028574"/>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n-US" sz="1400" b="1" kern="1200" dirty="0">
              <a:solidFill>
                <a:schemeClr val="accent6"/>
              </a:solidFill>
            </a:rPr>
            <a:t>Responding to Challenging Behavior</a:t>
          </a:r>
        </a:p>
      </dsp:txBody>
      <dsp:txXfrm>
        <a:off x="1624688" y="3285870"/>
        <a:ext cx="1145637" cy="887869"/>
      </dsp:txXfrm>
    </dsp:sp>
    <dsp:sp modelId="{A89A511F-101C-4FBF-AABA-D56EE6224D80}">
      <dsp:nvSpPr>
        <dsp:cNvPr id="0" name=""/>
        <dsp:cNvSpPr/>
      </dsp:nvSpPr>
      <dsp:spPr>
        <a:xfrm>
          <a:off x="1048467" y="400931"/>
          <a:ext cx="4811678" cy="4811678"/>
        </a:xfrm>
        <a:prstGeom prst="pie">
          <a:avLst>
            <a:gd name="adj1" fmla="val 10028574"/>
            <a:gd name="adj2" fmla="val 13114284"/>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114300" lvl="0" indent="0" algn="ctr" defTabSz="533400">
            <a:lnSpc>
              <a:spcPct val="100000"/>
            </a:lnSpc>
            <a:spcBef>
              <a:spcPct val="0"/>
            </a:spcBef>
            <a:spcAft>
              <a:spcPct val="35000"/>
            </a:spcAft>
            <a:buNone/>
          </a:pPr>
          <a:r>
            <a:rPr lang="en-US" sz="1200" b="1" kern="1200" dirty="0"/>
            <a:t>Continuous Professional Development &amp; Classroom Coaching</a:t>
          </a:r>
        </a:p>
      </dsp:txBody>
      <dsp:txXfrm>
        <a:off x="1274730" y="2145165"/>
        <a:ext cx="1317483" cy="801946"/>
      </dsp:txXfrm>
    </dsp:sp>
    <dsp:sp modelId="{C2422293-748E-476A-B1C9-80BE72C22550}">
      <dsp:nvSpPr>
        <dsp:cNvPr id="0" name=""/>
        <dsp:cNvSpPr/>
      </dsp:nvSpPr>
      <dsp:spPr>
        <a:xfrm>
          <a:off x="1048453" y="392360"/>
          <a:ext cx="4811678" cy="4811678"/>
        </a:xfrm>
        <a:prstGeom prst="pie">
          <a:avLst>
            <a:gd name="adj1" fmla="val 13114284"/>
            <a:gd name="adj2" fmla="val 1620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r" defTabSz="622300">
            <a:lnSpc>
              <a:spcPct val="100000"/>
            </a:lnSpc>
            <a:spcBef>
              <a:spcPct val="0"/>
            </a:spcBef>
            <a:spcAft>
              <a:spcPct val="35000"/>
            </a:spcAft>
            <a:buNone/>
          </a:pPr>
          <a:r>
            <a:rPr lang="en-US" sz="1400" b="1" kern="1200" dirty="0">
              <a:solidFill>
                <a:schemeClr val="accent6"/>
              </a:solidFill>
            </a:rPr>
            <a:t>Data Decision-Making Examining Implementation and</a:t>
          </a:r>
        </a:p>
      </dsp:txBody>
      <dsp:txXfrm>
        <a:off x="2186644" y="839159"/>
        <a:ext cx="1145637" cy="916510"/>
      </dsp:txXfrm>
    </dsp:sp>
    <dsp:sp modelId="{6ED042D7-A5DA-479D-9BED-D4ED81DD17B8}">
      <dsp:nvSpPr>
        <dsp:cNvPr id="0" name=""/>
        <dsp:cNvSpPr/>
      </dsp:nvSpPr>
      <dsp:spPr>
        <a:xfrm>
          <a:off x="773127" y="85063"/>
          <a:ext cx="5407410" cy="5407410"/>
        </a:xfrm>
        <a:prstGeom prst="circularArrow">
          <a:avLst>
            <a:gd name="adj1" fmla="val 5085"/>
            <a:gd name="adj2" fmla="val 327528"/>
            <a:gd name="adj3" fmla="val 18957827"/>
            <a:gd name="adj4" fmla="val 16200343"/>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210BEA43-9501-4775-B163-63D78AE5BAF5}">
      <dsp:nvSpPr>
        <dsp:cNvPr id="0" name=""/>
        <dsp:cNvSpPr/>
      </dsp:nvSpPr>
      <dsp:spPr>
        <a:xfrm>
          <a:off x="827300" y="35102"/>
          <a:ext cx="5407410" cy="5407410"/>
        </a:xfrm>
        <a:prstGeom prst="circularArrow">
          <a:avLst>
            <a:gd name="adj1" fmla="val 5085"/>
            <a:gd name="adj2" fmla="val 327528"/>
            <a:gd name="adj3" fmla="val 443744"/>
            <a:gd name="adj4" fmla="val 19285776"/>
            <a:gd name="adj5" fmla="val 593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2FC8C003-1D05-4F53-BB4D-5CC8CBA28ECD}">
      <dsp:nvSpPr>
        <dsp:cNvPr id="0" name=""/>
        <dsp:cNvSpPr/>
      </dsp:nvSpPr>
      <dsp:spPr>
        <a:xfrm>
          <a:off x="848525" y="35106"/>
          <a:ext cx="5407410" cy="5407410"/>
        </a:xfrm>
        <a:prstGeom prst="circularArrow">
          <a:avLst>
            <a:gd name="adj1" fmla="val 5085"/>
            <a:gd name="adj2" fmla="val 327528"/>
            <a:gd name="adj3" fmla="val 3529100"/>
            <a:gd name="adj4" fmla="val 770764"/>
            <a:gd name="adj5" fmla="val 593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76B775B8-A068-4B85-8CAE-9D9E0CFBDA95}">
      <dsp:nvSpPr>
        <dsp:cNvPr id="0" name=""/>
        <dsp:cNvSpPr/>
      </dsp:nvSpPr>
      <dsp:spPr>
        <a:xfrm>
          <a:off x="750574" y="98894"/>
          <a:ext cx="5407410" cy="5407410"/>
        </a:xfrm>
        <a:prstGeom prst="circularArrow">
          <a:avLst>
            <a:gd name="adj1" fmla="val 5085"/>
            <a:gd name="adj2" fmla="val 327528"/>
            <a:gd name="adj3" fmla="val 6615046"/>
            <a:gd name="adj4" fmla="val 3857426"/>
            <a:gd name="adj5" fmla="val 593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3A201D57-4000-40BE-B6A0-E397DDE44DB0}">
      <dsp:nvSpPr>
        <dsp:cNvPr id="0" name=""/>
        <dsp:cNvSpPr/>
      </dsp:nvSpPr>
      <dsp:spPr>
        <a:xfrm>
          <a:off x="750497" y="138346"/>
          <a:ext cx="5407410" cy="5407410"/>
        </a:xfrm>
        <a:prstGeom prst="circularArrow">
          <a:avLst>
            <a:gd name="adj1" fmla="val 5085"/>
            <a:gd name="adj2" fmla="val 327528"/>
            <a:gd name="adj3" fmla="val 9701707"/>
            <a:gd name="adj4" fmla="val 6943371"/>
            <a:gd name="adj5" fmla="val 593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16F75741-29B7-41EA-A881-E51E826FC662}">
      <dsp:nvSpPr>
        <dsp:cNvPr id="0" name=""/>
        <dsp:cNvSpPr/>
      </dsp:nvSpPr>
      <dsp:spPr>
        <a:xfrm>
          <a:off x="750614" y="71504"/>
          <a:ext cx="5407410" cy="5407410"/>
        </a:xfrm>
        <a:prstGeom prst="circularArrow">
          <a:avLst>
            <a:gd name="adj1" fmla="val 5085"/>
            <a:gd name="adj2" fmla="val 327528"/>
            <a:gd name="adj3" fmla="val 12786695"/>
            <a:gd name="adj4" fmla="val 10028727"/>
            <a:gd name="adj5" fmla="val 593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AD76F1B8-143F-4113-A619-675BBB805CF4}">
      <dsp:nvSpPr>
        <dsp:cNvPr id="0" name=""/>
        <dsp:cNvSpPr/>
      </dsp:nvSpPr>
      <dsp:spPr>
        <a:xfrm>
          <a:off x="812201" y="45503"/>
          <a:ext cx="5407410" cy="5407410"/>
        </a:xfrm>
        <a:prstGeom prst="circularArrow">
          <a:avLst>
            <a:gd name="adj1" fmla="val 5085"/>
            <a:gd name="adj2" fmla="val 327528"/>
            <a:gd name="adj3" fmla="val 15872129"/>
            <a:gd name="adj4" fmla="val 13114645"/>
            <a:gd name="adj5" fmla="val 593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8D6EB-B750-4C06-8098-BDF0B66110D4}" type="datetimeFigureOut">
              <a:rPr lang="en-US" smtClean="0"/>
              <a:t>7/28/21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9F124-45F2-4965-A53A-98F121A2B5B0}" type="slidenum">
              <a:rPr lang="en-US" smtClean="0"/>
              <a:t>‹#›</a:t>
            </a:fld>
            <a:endParaRPr lang="en-US"/>
          </a:p>
        </p:txBody>
      </p:sp>
    </p:spTree>
    <p:extLst>
      <p:ext uri="{BB962C8B-B14F-4D97-AF65-F5344CB8AC3E}">
        <p14:creationId xmlns:p14="http://schemas.microsoft.com/office/powerpoint/2010/main" val="28242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BAA9BB35-9E73-9D42-BF09-E53F506BAE6E}" type="slidenum">
              <a:rPr lang="en-US" smtClean="0"/>
              <a:t>4</a:t>
            </a:fld>
            <a:endParaRPr lang="en-US"/>
          </a:p>
        </p:txBody>
      </p:sp>
    </p:spTree>
    <p:extLst>
      <p:ext uri="{BB962C8B-B14F-4D97-AF65-F5344CB8AC3E}">
        <p14:creationId xmlns:p14="http://schemas.microsoft.com/office/powerpoint/2010/main" val="2283482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432">
              <a:spcBef>
                <a:spcPct val="30000"/>
              </a:spcBef>
              <a:defRPr sz="1200">
                <a:solidFill>
                  <a:schemeClr val="tx1"/>
                </a:solidFill>
                <a:latin typeface="Arial" pitchFamily="34" charset="0"/>
                <a:ea typeface="MS PGothic" pitchFamily="34" charset="-128"/>
              </a:defRPr>
            </a:lvl1pPr>
            <a:lvl2pPr marL="756106" indent="-290556" defTabSz="896432">
              <a:spcBef>
                <a:spcPct val="30000"/>
              </a:spcBef>
              <a:defRPr sz="1200">
                <a:solidFill>
                  <a:schemeClr val="tx1"/>
                </a:solidFill>
                <a:latin typeface="Arial" pitchFamily="34" charset="0"/>
                <a:ea typeface="MS PGothic" pitchFamily="34" charset="-128"/>
              </a:defRPr>
            </a:lvl2pPr>
            <a:lvl3pPr marL="1163876" indent="-232775" defTabSz="896432">
              <a:spcBef>
                <a:spcPct val="30000"/>
              </a:spcBef>
              <a:defRPr sz="1200">
                <a:solidFill>
                  <a:schemeClr val="tx1"/>
                </a:solidFill>
                <a:latin typeface="Arial" pitchFamily="34" charset="0"/>
                <a:ea typeface="MS PGothic" pitchFamily="34" charset="-128"/>
              </a:defRPr>
            </a:lvl3pPr>
            <a:lvl4pPr marL="1629427" indent="-232775" defTabSz="896432">
              <a:spcBef>
                <a:spcPct val="30000"/>
              </a:spcBef>
              <a:defRPr sz="1200">
                <a:solidFill>
                  <a:schemeClr val="tx1"/>
                </a:solidFill>
                <a:latin typeface="Arial" pitchFamily="34" charset="0"/>
                <a:ea typeface="MS PGothic" pitchFamily="34" charset="-128"/>
              </a:defRPr>
            </a:lvl4pPr>
            <a:lvl5pPr marL="2094977" indent="-232775" defTabSz="896432">
              <a:spcBef>
                <a:spcPct val="30000"/>
              </a:spcBef>
              <a:defRPr sz="1200">
                <a:solidFill>
                  <a:schemeClr val="tx1"/>
                </a:solidFill>
                <a:latin typeface="Arial" pitchFamily="34" charset="0"/>
                <a:ea typeface="MS PGothic" pitchFamily="34" charset="-128"/>
              </a:defRPr>
            </a:lvl5pPr>
            <a:lvl6pPr marL="2570433" indent="-232775" defTabSz="896432" eaLnBrk="0" fontAlgn="base" hangingPunct="0">
              <a:spcBef>
                <a:spcPct val="30000"/>
              </a:spcBef>
              <a:spcAft>
                <a:spcPct val="0"/>
              </a:spcAft>
              <a:defRPr sz="1200">
                <a:solidFill>
                  <a:schemeClr val="tx1"/>
                </a:solidFill>
                <a:latin typeface="Arial" pitchFamily="34" charset="0"/>
                <a:ea typeface="MS PGothic" pitchFamily="34" charset="-128"/>
              </a:defRPr>
            </a:lvl6pPr>
            <a:lvl7pPr marL="3045888" indent="-232775" defTabSz="896432" eaLnBrk="0" fontAlgn="base" hangingPunct="0">
              <a:spcBef>
                <a:spcPct val="30000"/>
              </a:spcBef>
              <a:spcAft>
                <a:spcPct val="0"/>
              </a:spcAft>
              <a:defRPr sz="1200">
                <a:solidFill>
                  <a:schemeClr val="tx1"/>
                </a:solidFill>
                <a:latin typeface="Arial" pitchFamily="34" charset="0"/>
                <a:ea typeface="MS PGothic" pitchFamily="34" charset="-128"/>
              </a:defRPr>
            </a:lvl7pPr>
            <a:lvl8pPr marL="3521345" indent="-232775" defTabSz="896432" eaLnBrk="0" fontAlgn="base" hangingPunct="0">
              <a:spcBef>
                <a:spcPct val="30000"/>
              </a:spcBef>
              <a:spcAft>
                <a:spcPct val="0"/>
              </a:spcAft>
              <a:defRPr sz="1200">
                <a:solidFill>
                  <a:schemeClr val="tx1"/>
                </a:solidFill>
                <a:latin typeface="Arial" pitchFamily="34" charset="0"/>
                <a:ea typeface="MS PGothic" pitchFamily="34" charset="-128"/>
              </a:defRPr>
            </a:lvl8pPr>
            <a:lvl9pPr marL="3996801" indent="-232775" defTabSz="896432"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C1F11488-6709-4E31-9D12-DE98B9DDDF8F}" type="slidenum">
              <a:rPr lang="en-US" altLang="en-US">
                <a:solidFill>
                  <a:srgbClr val="000000"/>
                </a:solidFill>
                <a:ea typeface="ヒラギノ角ゴ Pro W3"/>
                <a:cs typeface="ヒラギノ角ゴ Pro W3"/>
              </a:rPr>
              <a:pPr>
                <a:spcBef>
                  <a:spcPct val="0"/>
                </a:spcBef>
              </a:pPr>
              <a:t>16</a:t>
            </a:fld>
            <a:endParaRPr lang="en-US" altLang="en-US" dirty="0">
              <a:solidFill>
                <a:srgbClr val="000000"/>
              </a:solidFill>
              <a:ea typeface="ヒラギノ角ゴ Pro W3"/>
              <a:cs typeface="ヒラギノ角ゴ Pro W3"/>
            </a:endParaRPr>
          </a:p>
        </p:txBody>
      </p:sp>
      <p:sp>
        <p:nvSpPr>
          <p:cNvPr id="36867" name="Rectangle 7"/>
          <p:cNvSpPr txBox="1">
            <a:spLocks noGrp="1" noChangeArrowheads="1"/>
          </p:cNvSpPr>
          <p:nvPr/>
        </p:nvSpPr>
        <p:spPr bwMode="auto">
          <a:xfrm>
            <a:off x="4085892" y="9106733"/>
            <a:ext cx="3125783" cy="47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9" tIns="47535" rIns="95069" bIns="47535" anchor="b"/>
          <a:lstStyle>
            <a:lvl1pPr defTabSz="912813">
              <a:spcBef>
                <a:spcPct val="30000"/>
              </a:spcBef>
              <a:defRPr sz="1200">
                <a:solidFill>
                  <a:schemeClr val="tx1"/>
                </a:solidFill>
                <a:latin typeface="Arial" pitchFamily="34" charset="0"/>
                <a:ea typeface="MS PGothic" pitchFamily="34" charset="-128"/>
              </a:defRPr>
            </a:lvl1pPr>
            <a:lvl2pPr marL="742950" indent="-285750" defTabSz="912813">
              <a:spcBef>
                <a:spcPct val="30000"/>
              </a:spcBef>
              <a:defRPr sz="1200">
                <a:solidFill>
                  <a:schemeClr val="tx1"/>
                </a:solidFill>
                <a:latin typeface="Arial" pitchFamily="34" charset="0"/>
                <a:ea typeface="MS PGothic" pitchFamily="34" charset="-128"/>
              </a:defRPr>
            </a:lvl2pPr>
            <a:lvl3pPr marL="1143000" indent="-228600" defTabSz="912813">
              <a:spcBef>
                <a:spcPct val="30000"/>
              </a:spcBef>
              <a:defRPr sz="1200">
                <a:solidFill>
                  <a:schemeClr val="tx1"/>
                </a:solidFill>
                <a:latin typeface="Arial" pitchFamily="34" charset="0"/>
                <a:ea typeface="MS PGothic" pitchFamily="34" charset="-128"/>
              </a:defRPr>
            </a:lvl3pPr>
            <a:lvl4pPr marL="1600200" indent="-228600" defTabSz="912813">
              <a:spcBef>
                <a:spcPct val="30000"/>
              </a:spcBef>
              <a:defRPr sz="1200">
                <a:solidFill>
                  <a:schemeClr val="tx1"/>
                </a:solidFill>
                <a:latin typeface="Arial" pitchFamily="34" charset="0"/>
                <a:ea typeface="MS PGothic" pitchFamily="34" charset="-128"/>
              </a:defRPr>
            </a:lvl4pPr>
            <a:lvl5pPr marL="2057400" indent="-228600" defTabSz="912813">
              <a:spcBef>
                <a:spcPct val="30000"/>
              </a:spcBef>
              <a:defRPr sz="1200">
                <a:solidFill>
                  <a:schemeClr val="tx1"/>
                </a:solidFill>
                <a:latin typeface="Arial" pitchFamily="34" charset="0"/>
                <a:ea typeface="MS PGothic" pitchFamily="34" charset="-128"/>
              </a:defRPr>
            </a:lvl5pPr>
            <a:lvl6pPr marL="2514600" indent="-228600" defTabSz="912813"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2813"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2813"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2813"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487E0BE8-9773-4FD3-96DA-E7A6982251F3}" type="slidenum">
              <a:rPr lang="en-US" altLang="en-US">
                <a:solidFill>
                  <a:srgbClr val="000000"/>
                </a:solidFill>
                <a:ea typeface="ヒラギノ角ゴ Pro W3"/>
                <a:cs typeface="ヒラギノ角ゴ Pro W3"/>
              </a:rPr>
              <a:pPr algn="r" eaLnBrk="1" hangingPunct="1">
                <a:spcBef>
                  <a:spcPct val="0"/>
                </a:spcBef>
              </a:pPr>
              <a:t>16</a:t>
            </a:fld>
            <a:endParaRPr lang="en-US" altLang="en-US" dirty="0">
              <a:solidFill>
                <a:srgbClr val="000000"/>
              </a:solidFill>
              <a:ea typeface="ヒラギノ角ゴ Pro W3"/>
              <a:cs typeface="ヒラギノ角ゴ Pro W3"/>
            </a:endParaRPr>
          </a:p>
        </p:txBody>
      </p:sp>
      <p:sp>
        <p:nvSpPr>
          <p:cNvPr id="36868" name="Rectangle 7"/>
          <p:cNvSpPr txBox="1">
            <a:spLocks noGrp="1" noChangeArrowheads="1"/>
          </p:cNvSpPr>
          <p:nvPr/>
        </p:nvSpPr>
        <p:spPr bwMode="auto">
          <a:xfrm>
            <a:off x="4077544" y="9116556"/>
            <a:ext cx="3135801" cy="47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2" tIns="46644" rIns="93292" bIns="46644" anchor="b"/>
          <a:lstStyle>
            <a:lvl1pPr defTabSz="912813">
              <a:spcBef>
                <a:spcPct val="30000"/>
              </a:spcBef>
              <a:defRPr sz="1200">
                <a:solidFill>
                  <a:schemeClr val="tx1"/>
                </a:solidFill>
                <a:latin typeface="Arial" pitchFamily="34" charset="0"/>
                <a:ea typeface="MS PGothic" pitchFamily="34" charset="-128"/>
              </a:defRPr>
            </a:lvl1pPr>
            <a:lvl2pPr marL="742950" indent="-285750" defTabSz="912813">
              <a:spcBef>
                <a:spcPct val="30000"/>
              </a:spcBef>
              <a:defRPr sz="1200">
                <a:solidFill>
                  <a:schemeClr val="tx1"/>
                </a:solidFill>
                <a:latin typeface="Arial" pitchFamily="34" charset="0"/>
                <a:ea typeface="MS PGothic" pitchFamily="34" charset="-128"/>
              </a:defRPr>
            </a:lvl2pPr>
            <a:lvl3pPr marL="1143000" indent="-228600" defTabSz="912813">
              <a:spcBef>
                <a:spcPct val="30000"/>
              </a:spcBef>
              <a:defRPr sz="1200">
                <a:solidFill>
                  <a:schemeClr val="tx1"/>
                </a:solidFill>
                <a:latin typeface="Arial" pitchFamily="34" charset="0"/>
                <a:ea typeface="MS PGothic" pitchFamily="34" charset="-128"/>
              </a:defRPr>
            </a:lvl3pPr>
            <a:lvl4pPr marL="1600200" indent="-228600" defTabSz="912813">
              <a:spcBef>
                <a:spcPct val="30000"/>
              </a:spcBef>
              <a:defRPr sz="1200">
                <a:solidFill>
                  <a:schemeClr val="tx1"/>
                </a:solidFill>
                <a:latin typeface="Arial" pitchFamily="34" charset="0"/>
                <a:ea typeface="MS PGothic" pitchFamily="34" charset="-128"/>
              </a:defRPr>
            </a:lvl4pPr>
            <a:lvl5pPr marL="2057400" indent="-228600" defTabSz="912813">
              <a:spcBef>
                <a:spcPct val="30000"/>
              </a:spcBef>
              <a:defRPr sz="1200">
                <a:solidFill>
                  <a:schemeClr val="tx1"/>
                </a:solidFill>
                <a:latin typeface="Arial" pitchFamily="34" charset="0"/>
                <a:ea typeface="MS PGothic" pitchFamily="34" charset="-128"/>
              </a:defRPr>
            </a:lvl5pPr>
            <a:lvl6pPr marL="2514600" indent="-228600" defTabSz="912813"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2813"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2813"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2813"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8B3A74E0-A513-4699-A199-019013FF6DFC}" type="slidenum">
              <a:rPr lang="en-US" altLang="en-US" i="1">
                <a:solidFill>
                  <a:srgbClr val="000000"/>
                </a:solidFill>
                <a:latin typeface="Times New Roman" pitchFamily="18" charset="0"/>
                <a:ea typeface="ヒラギノ角ゴ Pro W3"/>
                <a:cs typeface="ヒラギノ角ゴ Pro W3"/>
              </a:rPr>
              <a:pPr algn="r" eaLnBrk="1" hangingPunct="1">
                <a:spcBef>
                  <a:spcPct val="0"/>
                </a:spcBef>
              </a:pPr>
              <a:t>16</a:t>
            </a:fld>
            <a:endParaRPr lang="en-US" altLang="en-US" i="1" dirty="0">
              <a:solidFill>
                <a:srgbClr val="000000"/>
              </a:solidFill>
              <a:latin typeface="Times New Roman" pitchFamily="18" charset="0"/>
              <a:ea typeface="ヒラギノ角ゴ Pro W3"/>
              <a:cs typeface="ヒラギノ角ゴ Pro W3"/>
            </a:endParaRPr>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2" tIns="46644" rIns="93292" bIns="46644"/>
          <a:lstStyle/>
          <a:p>
            <a:pPr eaLnBrk="1" hangingPunct="1">
              <a:lnSpc>
                <a:spcPct val="80000"/>
              </a:lnSpc>
            </a:pPr>
            <a:r>
              <a:rPr lang="en-US" altLang="en-US" sz="1000" dirty="0">
                <a:latin typeface="Arial" pitchFamily="34" charset="0"/>
              </a:rPr>
              <a:t>1m</a:t>
            </a:r>
          </a:p>
        </p:txBody>
      </p:sp>
    </p:spTree>
    <p:extLst>
      <p:ext uri="{BB962C8B-B14F-4D97-AF65-F5344CB8AC3E}">
        <p14:creationId xmlns:p14="http://schemas.microsoft.com/office/powerpoint/2010/main" val="3353738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609">
              <a:spcBef>
                <a:spcPct val="30000"/>
              </a:spcBef>
              <a:defRPr sz="1200">
                <a:solidFill>
                  <a:schemeClr val="tx1"/>
                </a:solidFill>
                <a:latin typeface="Arial" pitchFamily="34" charset="0"/>
                <a:ea typeface="MS PGothic" pitchFamily="34" charset="-128"/>
              </a:defRPr>
            </a:lvl1pPr>
            <a:lvl2pPr marL="772615" indent="-297160" defTabSz="947609">
              <a:spcBef>
                <a:spcPct val="30000"/>
              </a:spcBef>
              <a:defRPr sz="1200">
                <a:solidFill>
                  <a:schemeClr val="tx1"/>
                </a:solidFill>
                <a:latin typeface="Arial" pitchFamily="34" charset="0"/>
                <a:ea typeface="MS PGothic" pitchFamily="34" charset="-128"/>
              </a:defRPr>
            </a:lvl2pPr>
            <a:lvl3pPr marL="1188639" indent="-237728" defTabSz="947609">
              <a:spcBef>
                <a:spcPct val="30000"/>
              </a:spcBef>
              <a:defRPr sz="1200">
                <a:solidFill>
                  <a:schemeClr val="tx1"/>
                </a:solidFill>
                <a:latin typeface="Arial" pitchFamily="34" charset="0"/>
                <a:ea typeface="MS PGothic" pitchFamily="34" charset="-128"/>
              </a:defRPr>
            </a:lvl3pPr>
            <a:lvl4pPr marL="1664096" indent="-237728" defTabSz="947609">
              <a:spcBef>
                <a:spcPct val="30000"/>
              </a:spcBef>
              <a:defRPr sz="1200">
                <a:solidFill>
                  <a:schemeClr val="tx1"/>
                </a:solidFill>
                <a:latin typeface="Arial" pitchFamily="34" charset="0"/>
                <a:ea typeface="MS PGothic" pitchFamily="34" charset="-128"/>
              </a:defRPr>
            </a:lvl4pPr>
            <a:lvl5pPr marL="2139550" indent="-237728" defTabSz="947609">
              <a:spcBef>
                <a:spcPct val="30000"/>
              </a:spcBef>
              <a:defRPr sz="1200">
                <a:solidFill>
                  <a:schemeClr val="tx1"/>
                </a:solidFill>
                <a:latin typeface="Arial" pitchFamily="34" charset="0"/>
                <a:ea typeface="MS PGothic" pitchFamily="34" charset="-128"/>
              </a:defRPr>
            </a:lvl5pPr>
            <a:lvl6pPr marL="2615006" indent="-237728" defTabSz="947609" eaLnBrk="0" fontAlgn="base" hangingPunct="0">
              <a:spcBef>
                <a:spcPct val="30000"/>
              </a:spcBef>
              <a:spcAft>
                <a:spcPct val="0"/>
              </a:spcAft>
              <a:defRPr sz="1200">
                <a:solidFill>
                  <a:schemeClr val="tx1"/>
                </a:solidFill>
                <a:latin typeface="Arial" pitchFamily="34" charset="0"/>
                <a:ea typeface="MS PGothic" pitchFamily="34" charset="-128"/>
              </a:defRPr>
            </a:lvl6pPr>
            <a:lvl7pPr marL="3090463" indent="-237728" defTabSz="947609" eaLnBrk="0" fontAlgn="base" hangingPunct="0">
              <a:spcBef>
                <a:spcPct val="30000"/>
              </a:spcBef>
              <a:spcAft>
                <a:spcPct val="0"/>
              </a:spcAft>
              <a:defRPr sz="1200">
                <a:solidFill>
                  <a:schemeClr val="tx1"/>
                </a:solidFill>
                <a:latin typeface="Arial" pitchFamily="34" charset="0"/>
                <a:ea typeface="MS PGothic" pitchFamily="34" charset="-128"/>
              </a:defRPr>
            </a:lvl7pPr>
            <a:lvl8pPr marL="3565917" indent="-237728" defTabSz="947609" eaLnBrk="0" fontAlgn="base" hangingPunct="0">
              <a:spcBef>
                <a:spcPct val="30000"/>
              </a:spcBef>
              <a:spcAft>
                <a:spcPct val="0"/>
              </a:spcAft>
              <a:defRPr sz="1200">
                <a:solidFill>
                  <a:schemeClr val="tx1"/>
                </a:solidFill>
                <a:latin typeface="Arial" pitchFamily="34" charset="0"/>
                <a:ea typeface="MS PGothic" pitchFamily="34" charset="-128"/>
              </a:defRPr>
            </a:lvl8pPr>
            <a:lvl9pPr marL="4041374" indent="-237728" defTabSz="947609"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97C7476E-085C-470E-A23D-B107EFF26E28}" type="slidenum">
              <a:rPr lang="en-US" altLang="en-US"/>
              <a:pPr>
                <a:spcBef>
                  <a:spcPct val="0"/>
                </a:spcBef>
              </a:pPr>
              <a:t>17</a:t>
            </a:fld>
            <a:endParaRPr lang="en-US" altLang="en-US" dirty="0"/>
          </a:p>
        </p:txBody>
      </p:sp>
      <p:sp>
        <p:nvSpPr>
          <p:cNvPr id="38915" name="Rectangle 7"/>
          <p:cNvSpPr txBox="1">
            <a:spLocks noGrp="1" noChangeArrowheads="1"/>
          </p:cNvSpPr>
          <p:nvPr/>
        </p:nvSpPr>
        <p:spPr bwMode="auto">
          <a:xfrm>
            <a:off x="4358062" y="9406361"/>
            <a:ext cx="3334503" cy="49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503" tIns="50252" rIns="100503" bIns="50252" anchor="b"/>
          <a:lstStyle>
            <a:lvl1pPr defTabSz="944563">
              <a:spcBef>
                <a:spcPct val="30000"/>
              </a:spcBef>
              <a:defRPr sz="1200">
                <a:solidFill>
                  <a:schemeClr val="tx1"/>
                </a:solidFill>
                <a:latin typeface="Arial" pitchFamily="34" charset="0"/>
                <a:ea typeface="MS PGothic" pitchFamily="34" charset="-128"/>
              </a:defRPr>
            </a:lvl1pPr>
            <a:lvl2pPr marL="742950" indent="-285750" defTabSz="944563">
              <a:spcBef>
                <a:spcPct val="30000"/>
              </a:spcBef>
              <a:defRPr sz="1200">
                <a:solidFill>
                  <a:schemeClr val="tx1"/>
                </a:solidFill>
                <a:latin typeface="Arial" pitchFamily="34" charset="0"/>
                <a:ea typeface="MS PGothic" pitchFamily="34" charset="-128"/>
              </a:defRPr>
            </a:lvl2pPr>
            <a:lvl3pPr marL="1143000" indent="-228600" defTabSz="944563">
              <a:spcBef>
                <a:spcPct val="30000"/>
              </a:spcBef>
              <a:defRPr sz="1200">
                <a:solidFill>
                  <a:schemeClr val="tx1"/>
                </a:solidFill>
                <a:latin typeface="Arial" pitchFamily="34" charset="0"/>
                <a:ea typeface="MS PGothic" pitchFamily="34" charset="-128"/>
              </a:defRPr>
            </a:lvl3pPr>
            <a:lvl4pPr marL="1600200" indent="-228600" defTabSz="944563">
              <a:spcBef>
                <a:spcPct val="30000"/>
              </a:spcBef>
              <a:defRPr sz="1200">
                <a:solidFill>
                  <a:schemeClr val="tx1"/>
                </a:solidFill>
                <a:latin typeface="Arial" pitchFamily="34" charset="0"/>
                <a:ea typeface="MS PGothic" pitchFamily="34" charset="-128"/>
              </a:defRPr>
            </a:lvl4pPr>
            <a:lvl5pPr marL="2057400" indent="-228600" defTabSz="944563">
              <a:spcBef>
                <a:spcPct val="30000"/>
              </a:spcBef>
              <a:defRPr sz="1200">
                <a:solidFill>
                  <a:schemeClr val="tx1"/>
                </a:solidFill>
                <a:latin typeface="Arial" pitchFamily="34" charset="0"/>
                <a:ea typeface="MS PGothic" pitchFamily="34" charset="-128"/>
              </a:defRPr>
            </a:lvl5pPr>
            <a:lvl6pPr marL="2514600" indent="-228600" defTabSz="944563"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44563"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44563"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44563"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a:spcBef>
                <a:spcPct val="0"/>
              </a:spcBef>
            </a:pPr>
            <a:fld id="{AA5D8F15-8CC5-4B09-B5D7-6CC201A1757D}" type="slidenum">
              <a:rPr lang="en-US" altLang="en-US">
                <a:cs typeface="Arial" pitchFamily="34" charset="0"/>
              </a:rPr>
              <a:pPr algn="r">
                <a:spcBef>
                  <a:spcPct val="0"/>
                </a:spcBef>
              </a:pPr>
              <a:t>17</a:t>
            </a:fld>
            <a:endParaRPr lang="en-US" altLang="en-US" dirty="0">
              <a:cs typeface="Arial" pitchFamily="34" charset="0"/>
            </a:endParaRPr>
          </a:p>
        </p:txBody>
      </p:sp>
      <p:sp>
        <p:nvSpPr>
          <p:cNvPr id="38916" name="Rectangle 7"/>
          <p:cNvSpPr txBox="1">
            <a:spLocks noGrp="1" noChangeArrowheads="1"/>
          </p:cNvSpPr>
          <p:nvPr/>
        </p:nvSpPr>
        <p:spPr bwMode="auto">
          <a:xfrm>
            <a:off x="4349714" y="9416186"/>
            <a:ext cx="3344520" cy="48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24" tIns="49310" rIns="98624" bIns="49310" anchor="b"/>
          <a:lstStyle>
            <a:lvl1pPr defTabSz="944563">
              <a:spcBef>
                <a:spcPct val="30000"/>
              </a:spcBef>
              <a:defRPr sz="1200">
                <a:solidFill>
                  <a:schemeClr val="tx1"/>
                </a:solidFill>
                <a:latin typeface="Arial" pitchFamily="34" charset="0"/>
                <a:ea typeface="MS PGothic" pitchFamily="34" charset="-128"/>
              </a:defRPr>
            </a:lvl1pPr>
            <a:lvl2pPr marL="742950" indent="-285750" defTabSz="944563">
              <a:spcBef>
                <a:spcPct val="30000"/>
              </a:spcBef>
              <a:defRPr sz="1200">
                <a:solidFill>
                  <a:schemeClr val="tx1"/>
                </a:solidFill>
                <a:latin typeface="Arial" pitchFamily="34" charset="0"/>
                <a:ea typeface="MS PGothic" pitchFamily="34" charset="-128"/>
              </a:defRPr>
            </a:lvl2pPr>
            <a:lvl3pPr marL="1143000" indent="-228600" defTabSz="944563">
              <a:spcBef>
                <a:spcPct val="30000"/>
              </a:spcBef>
              <a:defRPr sz="1200">
                <a:solidFill>
                  <a:schemeClr val="tx1"/>
                </a:solidFill>
                <a:latin typeface="Arial" pitchFamily="34" charset="0"/>
                <a:ea typeface="MS PGothic" pitchFamily="34" charset="-128"/>
              </a:defRPr>
            </a:lvl3pPr>
            <a:lvl4pPr marL="1600200" indent="-228600" defTabSz="944563">
              <a:spcBef>
                <a:spcPct val="30000"/>
              </a:spcBef>
              <a:defRPr sz="1200">
                <a:solidFill>
                  <a:schemeClr val="tx1"/>
                </a:solidFill>
                <a:latin typeface="Arial" pitchFamily="34" charset="0"/>
                <a:ea typeface="MS PGothic" pitchFamily="34" charset="-128"/>
              </a:defRPr>
            </a:lvl4pPr>
            <a:lvl5pPr marL="2057400" indent="-228600" defTabSz="944563">
              <a:spcBef>
                <a:spcPct val="30000"/>
              </a:spcBef>
              <a:defRPr sz="1200">
                <a:solidFill>
                  <a:schemeClr val="tx1"/>
                </a:solidFill>
                <a:latin typeface="Arial" pitchFamily="34" charset="0"/>
                <a:ea typeface="MS PGothic" pitchFamily="34" charset="-128"/>
              </a:defRPr>
            </a:lvl5pPr>
            <a:lvl6pPr marL="2514600" indent="-228600" defTabSz="944563"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44563"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44563"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44563"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a:spcBef>
                <a:spcPct val="0"/>
              </a:spcBef>
            </a:pPr>
            <a:fld id="{4CBF826C-F4D1-4FA3-B3DB-9963E1C251EF}" type="slidenum">
              <a:rPr lang="en-US" altLang="en-US" i="1">
                <a:latin typeface="Times New Roman" pitchFamily="18" charset="0"/>
                <a:cs typeface="Arial" pitchFamily="34" charset="0"/>
              </a:rPr>
              <a:pPr algn="r">
                <a:spcBef>
                  <a:spcPct val="0"/>
                </a:spcBef>
              </a:pPr>
              <a:t>17</a:t>
            </a:fld>
            <a:endParaRPr lang="en-US" altLang="en-US" i="1" dirty="0">
              <a:latin typeface="Times New Roman" pitchFamily="18" charset="0"/>
              <a:cs typeface="Arial" pitchFamily="34" charset="0"/>
            </a:endParaRPr>
          </a:p>
        </p:txBody>
      </p:sp>
      <p:sp>
        <p:nvSpPr>
          <p:cNvPr id="38917" name="Rectangle 7"/>
          <p:cNvSpPr txBox="1">
            <a:spLocks noGrp="1" noChangeArrowheads="1"/>
          </p:cNvSpPr>
          <p:nvPr/>
        </p:nvSpPr>
        <p:spPr bwMode="auto">
          <a:xfrm>
            <a:off x="4358062" y="9406361"/>
            <a:ext cx="3334503" cy="49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481" tIns="50242" rIns="100481" bIns="50242" anchor="b"/>
          <a:lstStyle>
            <a:lvl1pPr defTabSz="944563">
              <a:spcBef>
                <a:spcPct val="30000"/>
              </a:spcBef>
              <a:defRPr sz="1200">
                <a:solidFill>
                  <a:schemeClr val="tx1"/>
                </a:solidFill>
                <a:latin typeface="Arial" pitchFamily="34" charset="0"/>
                <a:ea typeface="MS PGothic" pitchFamily="34" charset="-128"/>
              </a:defRPr>
            </a:lvl1pPr>
            <a:lvl2pPr marL="742950" indent="-285750" defTabSz="944563">
              <a:spcBef>
                <a:spcPct val="30000"/>
              </a:spcBef>
              <a:defRPr sz="1200">
                <a:solidFill>
                  <a:schemeClr val="tx1"/>
                </a:solidFill>
                <a:latin typeface="Arial" pitchFamily="34" charset="0"/>
                <a:ea typeface="MS PGothic" pitchFamily="34" charset="-128"/>
              </a:defRPr>
            </a:lvl2pPr>
            <a:lvl3pPr marL="1143000" indent="-228600" defTabSz="944563">
              <a:spcBef>
                <a:spcPct val="30000"/>
              </a:spcBef>
              <a:defRPr sz="1200">
                <a:solidFill>
                  <a:schemeClr val="tx1"/>
                </a:solidFill>
                <a:latin typeface="Arial" pitchFamily="34" charset="0"/>
                <a:ea typeface="MS PGothic" pitchFamily="34" charset="-128"/>
              </a:defRPr>
            </a:lvl3pPr>
            <a:lvl4pPr marL="1600200" indent="-228600" defTabSz="944563">
              <a:spcBef>
                <a:spcPct val="30000"/>
              </a:spcBef>
              <a:defRPr sz="1200">
                <a:solidFill>
                  <a:schemeClr val="tx1"/>
                </a:solidFill>
                <a:latin typeface="Arial" pitchFamily="34" charset="0"/>
                <a:ea typeface="MS PGothic" pitchFamily="34" charset="-128"/>
              </a:defRPr>
            </a:lvl4pPr>
            <a:lvl5pPr marL="2057400" indent="-228600" defTabSz="944563">
              <a:spcBef>
                <a:spcPct val="30000"/>
              </a:spcBef>
              <a:defRPr sz="1200">
                <a:solidFill>
                  <a:schemeClr val="tx1"/>
                </a:solidFill>
                <a:latin typeface="Arial" pitchFamily="34" charset="0"/>
                <a:ea typeface="MS PGothic" pitchFamily="34" charset="-128"/>
              </a:defRPr>
            </a:lvl5pPr>
            <a:lvl6pPr marL="2514600" indent="-228600" defTabSz="944563"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44563"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44563"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44563"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a:spcBef>
                <a:spcPct val="0"/>
              </a:spcBef>
            </a:pPr>
            <a:fld id="{73FC9233-05F9-4431-AEC9-531B50CEBA4B}" type="slidenum">
              <a:rPr lang="en-US" altLang="en-US">
                <a:cs typeface="Arial" pitchFamily="34" charset="0"/>
              </a:rPr>
              <a:pPr algn="r">
                <a:spcBef>
                  <a:spcPct val="0"/>
                </a:spcBef>
              </a:pPr>
              <a:t>17</a:t>
            </a:fld>
            <a:endParaRPr lang="en-US" altLang="en-US" dirty="0">
              <a:cs typeface="Arial" pitchFamily="34" charset="0"/>
            </a:endParaRPr>
          </a:p>
        </p:txBody>
      </p:sp>
      <p:sp>
        <p:nvSpPr>
          <p:cNvPr id="38918" name="Rectangle 2"/>
          <p:cNvSpPr>
            <a:spLocks noGrp="1" noRot="1" noChangeAspect="1" noChangeArrowheads="1" noTextEdit="1"/>
          </p:cNvSpPr>
          <p:nvPr>
            <p:ph type="sldImg"/>
          </p:nvPr>
        </p:nvSpPr>
        <p:spPr>
          <a:xfrm>
            <a:off x="1371600" y="742950"/>
            <a:ext cx="4951413" cy="3713163"/>
          </a:xfrm>
          <a:ln/>
        </p:spPr>
      </p:sp>
      <p:sp>
        <p:nvSpPr>
          <p:cNvPr id="38919" name="Rectangle 3"/>
          <p:cNvSpPr>
            <a:spLocks noGrp="1" noChangeArrowheads="1"/>
          </p:cNvSpPr>
          <p:nvPr>
            <p:ph type="body" idx="1"/>
          </p:nvPr>
        </p:nvSpPr>
        <p:spPr>
          <a:xfrm>
            <a:off x="766420" y="4700725"/>
            <a:ext cx="6161398" cy="4458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481" tIns="50242" rIns="100481" bIns="50242"/>
          <a:lstStyle/>
          <a:p>
            <a:pPr eaLnBrk="1" hangingPunct="1"/>
            <a:endParaRPr lang="en-US" altLang="en-US" sz="1000" dirty="0">
              <a:latin typeface="Arial" pitchFamily="34" charset="0"/>
            </a:endParaRPr>
          </a:p>
          <a:p>
            <a:pPr eaLnBrk="1" hangingPunct="1"/>
            <a:endParaRPr lang="en-US" altLang="en-US" sz="1500" dirty="0">
              <a:latin typeface="Arial" pitchFamily="34" charset="0"/>
            </a:endParaRPr>
          </a:p>
        </p:txBody>
      </p:sp>
    </p:spTree>
    <p:extLst>
      <p:ext uri="{BB962C8B-B14F-4D97-AF65-F5344CB8AC3E}">
        <p14:creationId xmlns:p14="http://schemas.microsoft.com/office/powerpoint/2010/main" val="746734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FAE11102-DED7-4971-A8AC-2D656D3E7E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94">
              <a:spcBef>
                <a:spcPct val="30000"/>
              </a:spcBef>
              <a:defRPr sz="1200">
                <a:solidFill>
                  <a:schemeClr val="tx1"/>
                </a:solidFill>
                <a:latin typeface="Arial" panose="020B0604020202020204" pitchFamily="34" charset="0"/>
              </a:defRPr>
            </a:lvl1pPr>
            <a:lvl2pPr marL="39452787" indent="-38977253" defTabSz="916394">
              <a:spcBef>
                <a:spcPct val="30000"/>
              </a:spcBef>
              <a:defRPr sz="1200">
                <a:solidFill>
                  <a:schemeClr val="tx1"/>
                </a:solidFill>
                <a:latin typeface="Arial" panose="020B0604020202020204" pitchFamily="34" charset="0"/>
              </a:defRPr>
            </a:lvl2pPr>
            <a:lvl3pPr marL="1188834" indent="-237767" defTabSz="916394">
              <a:spcBef>
                <a:spcPct val="30000"/>
              </a:spcBef>
              <a:defRPr sz="1200">
                <a:solidFill>
                  <a:schemeClr val="tx1"/>
                </a:solidFill>
                <a:latin typeface="Arial" panose="020B0604020202020204" pitchFamily="34" charset="0"/>
              </a:defRPr>
            </a:lvl3pPr>
            <a:lvl4pPr marL="1664368" indent="-237767" defTabSz="916394">
              <a:spcBef>
                <a:spcPct val="30000"/>
              </a:spcBef>
              <a:defRPr sz="1200">
                <a:solidFill>
                  <a:schemeClr val="tx1"/>
                </a:solidFill>
                <a:latin typeface="Arial" panose="020B0604020202020204" pitchFamily="34" charset="0"/>
              </a:defRPr>
            </a:lvl4pPr>
            <a:lvl5pPr marL="2139902" indent="-237767" defTabSz="916394">
              <a:spcBef>
                <a:spcPct val="30000"/>
              </a:spcBef>
              <a:defRPr sz="1200">
                <a:solidFill>
                  <a:schemeClr val="tx1"/>
                </a:solidFill>
                <a:latin typeface="Arial" panose="020B0604020202020204" pitchFamily="34" charset="0"/>
              </a:defRPr>
            </a:lvl5pPr>
            <a:lvl6pPr marL="2615435" indent="-237767" defTabSz="916394" eaLnBrk="0" fontAlgn="base" hangingPunct="0">
              <a:spcBef>
                <a:spcPct val="30000"/>
              </a:spcBef>
              <a:spcAft>
                <a:spcPct val="0"/>
              </a:spcAft>
              <a:defRPr sz="1200">
                <a:solidFill>
                  <a:schemeClr val="tx1"/>
                </a:solidFill>
                <a:latin typeface="Arial" panose="020B0604020202020204" pitchFamily="34" charset="0"/>
              </a:defRPr>
            </a:lvl6pPr>
            <a:lvl7pPr marL="3090969" indent="-237767" defTabSz="916394" eaLnBrk="0" fontAlgn="base" hangingPunct="0">
              <a:spcBef>
                <a:spcPct val="30000"/>
              </a:spcBef>
              <a:spcAft>
                <a:spcPct val="0"/>
              </a:spcAft>
              <a:defRPr sz="1200">
                <a:solidFill>
                  <a:schemeClr val="tx1"/>
                </a:solidFill>
                <a:latin typeface="Arial" panose="020B0604020202020204" pitchFamily="34" charset="0"/>
              </a:defRPr>
            </a:lvl7pPr>
            <a:lvl8pPr marL="3566503" indent="-237767" defTabSz="916394" eaLnBrk="0" fontAlgn="base" hangingPunct="0">
              <a:spcBef>
                <a:spcPct val="30000"/>
              </a:spcBef>
              <a:spcAft>
                <a:spcPct val="0"/>
              </a:spcAft>
              <a:defRPr sz="1200">
                <a:solidFill>
                  <a:schemeClr val="tx1"/>
                </a:solidFill>
                <a:latin typeface="Arial" panose="020B0604020202020204" pitchFamily="34" charset="0"/>
              </a:defRPr>
            </a:lvl8pPr>
            <a:lvl9pPr marL="4042037" indent="-237767" defTabSz="9163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DAD785-1605-412E-9528-D1E008F24AAB}" type="slidenum">
              <a:rPr lang="en-US" altLang="en-US" smtClean="0">
                <a:solidFill>
                  <a:prstClr val="black"/>
                </a:solidFill>
                <a:ea typeface="ヒラギノ角ゴ Pro W3"/>
                <a:cs typeface="ヒラギノ角ゴ Pro W3"/>
              </a:rPr>
              <a:pPr>
                <a:spcBef>
                  <a:spcPct val="0"/>
                </a:spcBef>
              </a:pPr>
              <a:t>19</a:t>
            </a:fld>
            <a:endParaRPr lang="en-US" altLang="en-US" dirty="0">
              <a:solidFill>
                <a:prstClr val="black"/>
              </a:solidFill>
              <a:ea typeface="ヒラギノ角ゴ Pro W3"/>
              <a:cs typeface="ヒラギノ角ゴ Pro W3"/>
            </a:endParaRPr>
          </a:p>
        </p:txBody>
      </p:sp>
      <p:sp>
        <p:nvSpPr>
          <p:cNvPr id="72707" name="Rectangle 7">
            <a:extLst>
              <a:ext uri="{FF2B5EF4-FFF2-40B4-BE49-F238E27FC236}">
                <a16:creationId xmlns:a16="http://schemas.microsoft.com/office/drawing/2014/main" id="{C38F7734-8705-49A6-BB1C-BE3575A5D703}"/>
              </a:ext>
            </a:extLst>
          </p:cNvPr>
          <p:cNvSpPr txBox="1">
            <a:spLocks noGrp="1" noChangeArrowheads="1"/>
          </p:cNvSpPr>
          <p:nvPr/>
        </p:nvSpPr>
        <p:spPr bwMode="auto">
          <a:xfrm>
            <a:off x="4085892" y="9106732"/>
            <a:ext cx="3125783" cy="47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96" tIns="47548" rIns="95096" bIns="47548" anchor="b"/>
          <a:lstStyle>
            <a:lvl1pPr defTabSz="895350">
              <a:spcBef>
                <a:spcPct val="30000"/>
              </a:spcBef>
              <a:defRPr sz="1200">
                <a:solidFill>
                  <a:schemeClr val="tx1"/>
                </a:solidFill>
                <a:latin typeface="Arial" panose="020B0604020202020204" pitchFamily="34" charset="0"/>
              </a:defRPr>
            </a:lvl1pPr>
            <a:lvl2pPr marL="37931725" indent="-37474525" defTabSz="895350">
              <a:spcBef>
                <a:spcPct val="30000"/>
              </a:spcBef>
              <a:defRPr sz="1200">
                <a:solidFill>
                  <a:schemeClr val="tx1"/>
                </a:solidFill>
                <a:latin typeface="Arial" panose="020B0604020202020204" pitchFamily="34" charset="0"/>
              </a:defRPr>
            </a:lvl2pPr>
            <a:lvl3pPr marL="1143000" indent="-228600" defTabSz="895350">
              <a:spcBef>
                <a:spcPct val="30000"/>
              </a:spcBef>
              <a:defRPr sz="1200">
                <a:solidFill>
                  <a:schemeClr val="tx1"/>
                </a:solidFill>
                <a:latin typeface="Arial" panose="020B0604020202020204" pitchFamily="34" charset="0"/>
              </a:defRPr>
            </a:lvl3pPr>
            <a:lvl4pPr marL="1600200" indent="-228600" defTabSz="895350">
              <a:spcBef>
                <a:spcPct val="30000"/>
              </a:spcBef>
              <a:defRPr sz="1200">
                <a:solidFill>
                  <a:schemeClr val="tx1"/>
                </a:solidFill>
                <a:latin typeface="Arial" panose="020B0604020202020204" pitchFamily="34" charset="0"/>
              </a:defRPr>
            </a:lvl4pPr>
            <a:lvl5pPr marL="2057400" indent="-228600" defTabSz="895350">
              <a:spcBef>
                <a:spcPct val="30000"/>
              </a:spcBef>
              <a:defRPr sz="1200">
                <a:solidFill>
                  <a:schemeClr val="tx1"/>
                </a:solidFill>
                <a:latin typeface="Arial" panose="020B0604020202020204" pitchFamily="34" charset="0"/>
              </a:defRPr>
            </a:lvl5pPr>
            <a:lvl6pPr marL="2514600" indent="-228600" defTabSz="8953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53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53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535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33FA9259-C82C-4E78-84FA-7EB17C17D0CC}" type="slidenum">
              <a:rPr lang="en-US" altLang="en-US">
                <a:solidFill>
                  <a:prstClr val="black"/>
                </a:solidFill>
                <a:ea typeface="ヒラギノ角ゴ Pro W3"/>
                <a:cs typeface="ヒラギノ角ゴ Pro W3"/>
              </a:rPr>
              <a:pPr algn="r">
                <a:spcBef>
                  <a:spcPct val="0"/>
                </a:spcBef>
              </a:pPr>
              <a:t>19</a:t>
            </a:fld>
            <a:endParaRPr lang="en-US" altLang="en-US" dirty="0">
              <a:solidFill>
                <a:prstClr val="black"/>
              </a:solidFill>
              <a:ea typeface="ヒラギノ角ゴ Pro W3"/>
              <a:cs typeface="ヒラギノ角ゴ Pro W3"/>
            </a:endParaRPr>
          </a:p>
        </p:txBody>
      </p:sp>
      <p:sp>
        <p:nvSpPr>
          <p:cNvPr id="72708" name="Rectangle 7">
            <a:extLst>
              <a:ext uri="{FF2B5EF4-FFF2-40B4-BE49-F238E27FC236}">
                <a16:creationId xmlns:a16="http://schemas.microsoft.com/office/drawing/2014/main" id="{F91EB4F2-32F1-44BF-9B01-CDAE1FF067AF}"/>
              </a:ext>
            </a:extLst>
          </p:cNvPr>
          <p:cNvSpPr txBox="1">
            <a:spLocks noGrp="1" noChangeArrowheads="1"/>
          </p:cNvSpPr>
          <p:nvPr/>
        </p:nvSpPr>
        <p:spPr bwMode="auto">
          <a:xfrm>
            <a:off x="4085892" y="9106732"/>
            <a:ext cx="3125783" cy="47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36" tIns="44969" rIns="89936" bIns="44969" anchor="b"/>
          <a:lstStyle>
            <a:lvl1pPr defTabSz="863600">
              <a:spcBef>
                <a:spcPct val="30000"/>
              </a:spcBef>
              <a:defRPr sz="1200">
                <a:solidFill>
                  <a:schemeClr val="tx1"/>
                </a:solidFill>
                <a:latin typeface="Arial" panose="020B0604020202020204" pitchFamily="34" charset="0"/>
              </a:defRPr>
            </a:lvl1pPr>
            <a:lvl2pPr marL="37931725" indent="-37474525" defTabSz="863600">
              <a:spcBef>
                <a:spcPct val="30000"/>
              </a:spcBef>
              <a:defRPr sz="1200">
                <a:solidFill>
                  <a:schemeClr val="tx1"/>
                </a:solidFill>
                <a:latin typeface="Arial" panose="020B0604020202020204" pitchFamily="34" charset="0"/>
              </a:defRPr>
            </a:lvl2pPr>
            <a:lvl3pPr marL="1143000" indent="-228600" defTabSz="863600">
              <a:spcBef>
                <a:spcPct val="30000"/>
              </a:spcBef>
              <a:defRPr sz="1200">
                <a:solidFill>
                  <a:schemeClr val="tx1"/>
                </a:solidFill>
                <a:latin typeface="Arial" panose="020B0604020202020204" pitchFamily="34" charset="0"/>
              </a:defRPr>
            </a:lvl3pPr>
            <a:lvl4pPr marL="1600200" indent="-228600" defTabSz="863600">
              <a:spcBef>
                <a:spcPct val="30000"/>
              </a:spcBef>
              <a:defRPr sz="1200">
                <a:solidFill>
                  <a:schemeClr val="tx1"/>
                </a:solidFill>
                <a:latin typeface="Arial" panose="020B0604020202020204" pitchFamily="34" charset="0"/>
              </a:defRPr>
            </a:lvl4pPr>
            <a:lvl5pPr marL="2057400" indent="-228600" defTabSz="863600">
              <a:spcBef>
                <a:spcPct val="30000"/>
              </a:spcBef>
              <a:defRPr sz="1200">
                <a:solidFill>
                  <a:schemeClr val="tx1"/>
                </a:solidFill>
                <a:latin typeface="Arial" panose="020B0604020202020204" pitchFamily="34" charset="0"/>
              </a:defRPr>
            </a:lvl5pPr>
            <a:lvl6pPr marL="2514600" indent="-228600" defTabSz="863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63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63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63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7301A1D6-8CF7-40BD-A366-B4C8B6580B2D}" type="slidenum">
              <a:rPr lang="en-US" altLang="en-US" sz="1100">
                <a:solidFill>
                  <a:prstClr val="black"/>
                </a:solidFill>
                <a:ea typeface="ヒラギノ角ゴ Pro W3"/>
                <a:cs typeface="ヒラギノ角ゴ Pro W3"/>
              </a:rPr>
              <a:pPr algn="r">
                <a:spcBef>
                  <a:spcPct val="0"/>
                </a:spcBef>
              </a:pPr>
              <a:t>19</a:t>
            </a:fld>
            <a:endParaRPr lang="en-US" altLang="en-US" sz="1100" dirty="0">
              <a:solidFill>
                <a:prstClr val="black"/>
              </a:solidFill>
              <a:ea typeface="ヒラギノ角ゴ Pro W3"/>
              <a:cs typeface="ヒラギノ角ゴ Pro W3"/>
            </a:endParaRPr>
          </a:p>
        </p:txBody>
      </p:sp>
      <p:sp>
        <p:nvSpPr>
          <p:cNvPr id="72709" name="Rectangle 7">
            <a:extLst>
              <a:ext uri="{FF2B5EF4-FFF2-40B4-BE49-F238E27FC236}">
                <a16:creationId xmlns:a16="http://schemas.microsoft.com/office/drawing/2014/main" id="{C66095F3-6786-4110-98E2-4EB5983BFD91}"/>
              </a:ext>
            </a:extLst>
          </p:cNvPr>
          <p:cNvSpPr txBox="1">
            <a:spLocks noGrp="1" noChangeArrowheads="1"/>
          </p:cNvSpPr>
          <p:nvPr/>
        </p:nvSpPr>
        <p:spPr bwMode="auto">
          <a:xfrm>
            <a:off x="4085892" y="9106732"/>
            <a:ext cx="3125783" cy="47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7" rIns="95070" bIns="47537" anchor="b"/>
          <a:lstStyle>
            <a:lvl1pPr defTabSz="911225">
              <a:spcBef>
                <a:spcPct val="30000"/>
              </a:spcBef>
              <a:defRPr sz="1200">
                <a:solidFill>
                  <a:schemeClr val="tx1"/>
                </a:solidFill>
                <a:latin typeface="Arial" panose="020B0604020202020204" pitchFamily="34" charset="0"/>
              </a:defRPr>
            </a:lvl1pPr>
            <a:lvl2pPr marL="37931725" indent="-37474525" defTabSz="911225">
              <a:spcBef>
                <a:spcPct val="30000"/>
              </a:spcBef>
              <a:defRPr sz="1200">
                <a:solidFill>
                  <a:schemeClr val="tx1"/>
                </a:solidFill>
                <a:latin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BA4FBFB0-9EB8-4E6F-B316-D558ADC39B74}" type="slidenum">
              <a:rPr lang="en-US" altLang="en-US" sz="1100">
                <a:solidFill>
                  <a:prstClr val="black"/>
                </a:solidFill>
                <a:ea typeface="ヒラギノ角ゴ Pro W3"/>
                <a:cs typeface="ヒラギノ角ゴ Pro W3"/>
              </a:rPr>
              <a:pPr algn="r">
                <a:spcBef>
                  <a:spcPct val="0"/>
                </a:spcBef>
              </a:pPr>
              <a:t>19</a:t>
            </a:fld>
            <a:endParaRPr lang="en-US" altLang="en-US" sz="1100" dirty="0">
              <a:solidFill>
                <a:prstClr val="black"/>
              </a:solidFill>
              <a:ea typeface="ヒラギノ角ゴ Pro W3"/>
              <a:cs typeface="ヒラギノ角ゴ Pro W3"/>
            </a:endParaRPr>
          </a:p>
        </p:txBody>
      </p:sp>
      <p:sp>
        <p:nvSpPr>
          <p:cNvPr id="72710" name="Rectangle 2">
            <a:extLst>
              <a:ext uri="{FF2B5EF4-FFF2-40B4-BE49-F238E27FC236}">
                <a16:creationId xmlns:a16="http://schemas.microsoft.com/office/drawing/2014/main" id="{67BDBF8B-6035-4728-87A4-469113560795}"/>
              </a:ext>
            </a:extLst>
          </p:cNvPr>
          <p:cNvSpPr>
            <a:spLocks noGrp="1" noRot="1" noChangeAspect="1" noChangeArrowheads="1" noTextEdit="1"/>
          </p:cNvSpPr>
          <p:nvPr>
            <p:ph type="sldImg"/>
          </p:nvPr>
        </p:nvSpPr>
        <p:spPr>
          <a:xfrm>
            <a:off x="1211263" y="719138"/>
            <a:ext cx="4794250" cy="3595687"/>
          </a:xfrm>
          <a:ln/>
        </p:spPr>
      </p:sp>
      <p:sp>
        <p:nvSpPr>
          <p:cNvPr id="72711" name="Rectangle 3">
            <a:extLst>
              <a:ext uri="{FF2B5EF4-FFF2-40B4-BE49-F238E27FC236}">
                <a16:creationId xmlns:a16="http://schemas.microsoft.com/office/drawing/2014/main" id="{EBC6D4CE-CE6E-4CEE-82B9-D8901EF65747}"/>
              </a:ext>
            </a:extLst>
          </p:cNvPr>
          <p:cNvSpPr>
            <a:spLocks noGrp="1" noChangeArrowheads="1"/>
          </p:cNvSpPr>
          <p:nvPr>
            <p:ph type="body" idx="1"/>
          </p:nvPr>
        </p:nvSpPr>
        <p:spPr>
          <a:xfrm>
            <a:off x="719666" y="4553366"/>
            <a:ext cx="5774015" cy="43159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7" rIns="95070" bIns="47537"/>
          <a:lstStyle/>
          <a:p>
            <a:pPr eaLnBrk="1" hangingPunct="1"/>
            <a:r>
              <a:rPr lang="en-US" altLang="en-US" sz="1000" dirty="0"/>
              <a:t>The secondary or prevention level of the Pyramid includes the provision of explicit instruction in social skills and emotional regulation.  In early childhood programs, all young children will require adult guidance and instruction to learn how to express their emotions appropriately, play cooperatively with peers, and use social problem solving strategies. However, for some children it will be necessary to provide systematic and focused instruction to teach children discrete social emotional skills. Children might need more focused instruction on skills such as: identifying and expressing emotions; self-regulation; social problem solving; initiating and maintaining interactions; cooperative responding; strategies for handling disappointment and anger; and friendship skills. Families in early intervention programs might need guidance and coaching from their early intervention provider for how to promote their child’s development of targeted social and emotional skills. Families of infants and young toddlers might need guidance and support for helping the very young child regulate emotions or stress and understand the emotions of others.</a:t>
            </a:r>
          </a:p>
          <a:p>
            <a:pPr eaLnBrk="1" hangingPunct="1"/>
            <a:endParaRPr lang="en-US" altLang="en-US" sz="1000" dirty="0"/>
          </a:p>
        </p:txBody>
      </p:sp>
    </p:spTree>
    <p:extLst>
      <p:ext uri="{BB962C8B-B14F-4D97-AF65-F5344CB8AC3E}">
        <p14:creationId xmlns:p14="http://schemas.microsoft.com/office/powerpoint/2010/main" val="911637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4085892" y="9106733"/>
            <a:ext cx="3125783" cy="47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1" tIns="47540" rIns="95081" bIns="47540" anchor="b"/>
          <a:lstStyle>
            <a:lvl1pPr defTabSz="895350">
              <a:spcBef>
                <a:spcPct val="30000"/>
              </a:spcBef>
              <a:defRPr sz="1200">
                <a:solidFill>
                  <a:schemeClr val="tx1"/>
                </a:solidFill>
                <a:latin typeface="Arial" pitchFamily="34" charset="0"/>
                <a:ea typeface="MS PGothic" pitchFamily="34" charset="-128"/>
              </a:defRPr>
            </a:lvl1pPr>
            <a:lvl2pPr marL="727075" indent="-279400" defTabSz="895350">
              <a:spcBef>
                <a:spcPct val="30000"/>
              </a:spcBef>
              <a:defRPr sz="1200">
                <a:solidFill>
                  <a:schemeClr val="tx1"/>
                </a:solidFill>
                <a:latin typeface="Arial" pitchFamily="34" charset="0"/>
                <a:ea typeface="MS PGothic" pitchFamily="34" charset="-128"/>
              </a:defRPr>
            </a:lvl2pPr>
            <a:lvl3pPr marL="1119188" indent="-223838" defTabSz="895350">
              <a:spcBef>
                <a:spcPct val="30000"/>
              </a:spcBef>
              <a:defRPr sz="1200">
                <a:solidFill>
                  <a:schemeClr val="tx1"/>
                </a:solidFill>
                <a:latin typeface="Arial" pitchFamily="34" charset="0"/>
                <a:ea typeface="MS PGothic" pitchFamily="34" charset="-128"/>
              </a:defRPr>
            </a:lvl3pPr>
            <a:lvl4pPr marL="1568450" indent="-225425" defTabSz="895350">
              <a:spcBef>
                <a:spcPct val="30000"/>
              </a:spcBef>
              <a:defRPr sz="1200">
                <a:solidFill>
                  <a:schemeClr val="tx1"/>
                </a:solidFill>
                <a:latin typeface="Arial" pitchFamily="34" charset="0"/>
                <a:ea typeface="MS PGothic" pitchFamily="34" charset="-128"/>
              </a:defRPr>
            </a:lvl4pPr>
            <a:lvl5pPr marL="2016125" indent="-223838" defTabSz="895350">
              <a:spcBef>
                <a:spcPct val="30000"/>
              </a:spcBef>
              <a:defRPr sz="1200">
                <a:solidFill>
                  <a:schemeClr val="tx1"/>
                </a:solidFill>
                <a:latin typeface="Arial" pitchFamily="34" charset="0"/>
                <a:ea typeface="MS PGothic" pitchFamily="34" charset="-128"/>
              </a:defRPr>
            </a:lvl5pPr>
            <a:lvl6pPr marL="2473325" indent="-223838" defTabSz="895350" eaLnBrk="0" fontAlgn="base" hangingPunct="0">
              <a:spcBef>
                <a:spcPct val="30000"/>
              </a:spcBef>
              <a:spcAft>
                <a:spcPct val="0"/>
              </a:spcAft>
              <a:defRPr sz="1200">
                <a:solidFill>
                  <a:schemeClr val="tx1"/>
                </a:solidFill>
                <a:latin typeface="Arial" pitchFamily="34" charset="0"/>
                <a:ea typeface="MS PGothic" pitchFamily="34" charset="-128"/>
              </a:defRPr>
            </a:lvl6pPr>
            <a:lvl7pPr marL="2930525" indent="-223838" defTabSz="895350" eaLnBrk="0" fontAlgn="base" hangingPunct="0">
              <a:spcBef>
                <a:spcPct val="30000"/>
              </a:spcBef>
              <a:spcAft>
                <a:spcPct val="0"/>
              </a:spcAft>
              <a:defRPr sz="1200">
                <a:solidFill>
                  <a:schemeClr val="tx1"/>
                </a:solidFill>
                <a:latin typeface="Arial" pitchFamily="34" charset="0"/>
                <a:ea typeface="MS PGothic" pitchFamily="34" charset="-128"/>
              </a:defRPr>
            </a:lvl7pPr>
            <a:lvl8pPr marL="3387725" indent="-223838" defTabSz="895350" eaLnBrk="0" fontAlgn="base" hangingPunct="0">
              <a:spcBef>
                <a:spcPct val="30000"/>
              </a:spcBef>
              <a:spcAft>
                <a:spcPct val="0"/>
              </a:spcAft>
              <a:defRPr sz="1200">
                <a:solidFill>
                  <a:schemeClr val="tx1"/>
                </a:solidFill>
                <a:latin typeface="Arial" pitchFamily="34" charset="0"/>
                <a:ea typeface="MS PGothic" pitchFamily="34" charset="-128"/>
              </a:defRPr>
            </a:lvl8pPr>
            <a:lvl9pPr marL="3844925" indent="-223838" defTabSz="89535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ECBB1B1B-EC6C-4FB1-9E52-970E76BD4ACE}" type="slidenum">
              <a:rPr lang="en-US" altLang="en-US">
                <a:ea typeface="ヒラギノ角ゴ Pro W3"/>
                <a:cs typeface="ヒラギノ角ゴ Pro W3"/>
              </a:rPr>
              <a:pPr algn="r" eaLnBrk="1" hangingPunct="1">
                <a:spcBef>
                  <a:spcPct val="0"/>
                </a:spcBef>
              </a:pPr>
              <a:t>21</a:t>
            </a:fld>
            <a:endParaRPr lang="en-US" altLang="en-US" dirty="0">
              <a:ea typeface="ヒラギノ角ゴ Pro W3"/>
              <a:cs typeface="ヒラギノ角ゴ Pro W3"/>
            </a:endParaRPr>
          </a:p>
        </p:txBody>
      </p:sp>
      <p:sp>
        <p:nvSpPr>
          <p:cNvPr id="43011" name="Rectangle 7"/>
          <p:cNvSpPr txBox="1">
            <a:spLocks noGrp="1" noChangeArrowheads="1"/>
          </p:cNvSpPr>
          <p:nvPr/>
        </p:nvSpPr>
        <p:spPr bwMode="auto">
          <a:xfrm>
            <a:off x="4077544" y="9116556"/>
            <a:ext cx="3135801" cy="47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2" tIns="46650" rIns="93302" bIns="46650" anchor="b"/>
          <a:lstStyle>
            <a:lvl1pPr defTabSz="895350">
              <a:spcBef>
                <a:spcPct val="30000"/>
              </a:spcBef>
              <a:defRPr sz="1200">
                <a:solidFill>
                  <a:schemeClr val="tx1"/>
                </a:solidFill>
                <a:latin typeface="Arial" pitchFamily="34" charset="0"/>
                <a:ea typeface="MS PGothic" pitchFamily="34" charset="-128"/>
              </a:defRPr>
            </a:lvl1pPr>
            <a:lvl2pPr marL="727075" indent="-279400" defTabSz="895350">
              <a:spcBef>
                <a:spcPct val="30000"/>
              </a:spcBef>
              <a:defRPr sz="1200">
                <a:solidFill>
                  <a:schemeClr val="tx1"/>
                </a:solidFill>
                <a:latin typeface="Arial" pitchFamily="34" charset="0"/>
                <a:ea typeface="MS PGothic" pitchFamily="34" charset="-128"/>
              </a:defRPr>
            </a:lvl2pPr>
            <a:lvl3pPr marL="1119188" indent="-223838" defTabSz="895350">
              <a:spcBef>
                <a:spcPct val="30000"/>
              </a:spcBef>
              <a:defRPr sz="1200">
                <a:solidFill>
                  <a:schemeClr val="tx1"/>
                </a:solidFill>
                <a:latin typeface="Arial" pitchFamily="34" charset="0"/>
                <a:ea typeface="MS PGothic" pitchFamily="34" charset="-128"/>
              </a:defRPr>
            </a:lvl3pPr>
            <a:lvl4pPr marL="1568450" indent="-225425" defTabSz="895350">
              <a:spcBef>
                <a:spcPct val="30000"/>
              </a:spcBef>
              <a:defRPr sz="1200">
                <a:solidFill>
                  <a:schemeClr val="tx1"/>
                </a:solidFill>
                <a:latin typeface="Arial" pitchFamily="34" charset="0"/>
                <a:ea typeface="MS PGothic" pitchFamily="34" charset="-128"/>
              </a:defRPr>
            </a:lvl4pPr>
            <a:lvl5pPr marL="2016125" indent="-223838" defTabSz="895350">
              <a:spcBef>
                <a:spcPct val="30000"/>
              </a:spcBef>
              <a:defRPr sz="1200">
                <a:solidFill>
                  <a:schemeClr val="tx1"/>
                </a:solidFill>
                <a:latin typeface="Arial" pitchFamily="34" charset="0"/>
                <a:ea typeface="MS PGothic" pitchFamily="34" charset="-128"/>
              </a:defRPr>
            </a:lvl5pPr>
            <a:lvl6pPr marL="2473325" indent="-223838" defTabSz="895350" eaLnBrk="0" fontAlgn="base" hangingPunct="0">
              <a:spcBef>
                <a:spcPct val="30000"/>
              </a:spcBef>
              <a:spcAft>
                <a:spcPct val="0"/>
              </a:spcAft>
              <a:defRPr sz="1200">
                <a:solidFill>
                  <a:schemeClr val="tx1"/>
                </a:solidFill>
                <a:latin typeface="Arial" pitchFamily="34" charset="0"/>
                <a:ea typeface="MS PGothic" pitchFamily="34" charset="-128"/>
              </a:defRPr>
            </a:lvl6pPr>
            <a:lvl7pPr marL="2930525" indent="-223838" defTabSz="895350" eaLnBrk="0" fontAlgn="base" hangingPunct="0">
              <a:spcBef>
                <a:spcPct val="30000"/>
              </a:spcBef>
              <a:spcAft>
                <a:spcPct val="0"/>
              </a:spcAft>
              <a:defRPr sz="1200">
                <a:solidFill>
                  <a:schemeClr val="tx1"/>
                </a:solidFill>
                <a:latin typeface="Arial" pitchFamily="34" charset="0"/>
                <a:ea typeface="MS PGothic" pitchFamily="34" charset="-128"/>
              </a:defRPr>
            </a:lvl7pPr>
            <a:lvl8pPr marL="3387725" indent="-223838" defTabSz="895350" eaLnBrk="0" fontAlgn="base" hangingPunct="0">
              <a:spcBef>
                <a:spcPct val="30000"/>
              </a:spcBef>
              <a:spcAft>
                <a:spcPct val="0"/>
              </a:spcAft>
              <a:defRPr sz="1200">
                <a:solidFill>
                  <a:schemeClr val="tx1"/>
                </a:solidFill>
                <a:latin typeface="Arial" pitchFamily="34" charset="0"/>
                <a:ea typeface="MS PGothic" pitchFamily="34" charset="-128"/>
              </a:defRPr>
            </a:lvl8pPr>
            <a:lvl9pPr marL="3844925" indent="-223838" defTabSz="89535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74917F11-7AFE-4F0D-9A07-8011EF2CABC7}" type="slidenum">
              <a:rPr lang="en-US" altLang="en-US" i="1">
                <a:latin typeface="Times New Roman" pitchFamily="18" charset="0"/>
                <a:ea typeface="ヒラギノ角ゴ Pro W3"/>
                <a:cs typeface="ヒラギノ角ゴ Pro W3"/>
              </a:rPr>
              <a:pPr algn="r" eaLnBrk="1" hangingPunct="1">
                <a:spcBef>
                  <a:spcPct val="0"/>
                </a:spcBef>
              </a:pPr>
              <a:t>21</a:t>
            </a:fld>
            <a:endParaRPr lang="en-US" altLang="en-US" i="1" dirty="0">
              <a:latin typeface="Times New Roman" pitchFamily="18" charset="0"/>
              <a:ea typeface="ヒラギノ角ゴ Pro W3"/>
              <a:cs typeface="ヒラギノ角ゴ Pro W3"/>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2" tIns="46650" rIns="93302" bIns="46650"/>
          <a:lstStyle/>
          <a:p>
            <a:r>
              <a:rPr lang="en-US" altLang="en-US" sz="1000" dirty="0">
                <a:latin typeface="Arial" pitchFamily="34" charset="0"/>
              </a:rPr>
              <a:t>When children have persistent challenging behavior that is not responsive to interventions at the previous levels, comprehensive interventions are developed to resolve problem behavior and support the development of new skills. At this level of the Pyramid Model, Positive Behavior Support (PBS) is used to develop and implement a plan of intensive, individualized intervention. PBS provides an approach to addressing problem behavior that is individually designed, can be applied within all natural environments by the child’s everyday caregivers, and is focused on supporting the child in developing new skills.</a:t>
            </a:r>
          </a:p>
        </p:txBody>
      </p:sp>
    </p:spTree>
    <p:extLst>
      <p:ext uri="{BB962C8B-B14F-4D97-AF65-F5344CB8AC3E}">
        <p14:creationId xmlns:p14="http://schemas.microsoft.com/office/powerpoint/2010/main" val="151446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spcBef>
                <a:spcPct val="30000"/>
              </a:spcBef>
              <a:defRPr sz="1200">
                <a:solidFill>
                  <a:schemeClr val="tx1"/>
                </a:solidFill>
                <a:latin typeface="Arial" charset="0"/>
                <a:ea typeface="ヒラギノ角ゴ Pro W3" charset="-128"/>
              </a:defRPr>
            </a:lvl1pPr>
            <a:lvl2pPr marL="712788" indent="-274638" defTabSz="876300">
              <a:spcBef>
                <a:spcPct val="30000"/>
              </a:spcBef>
              <a:defRPr sz="1200">
                <a:solidFill>
                  <a:schemeClr val="tx1"/>
                </a:solidFill>
                <a:latin typeface="Arial" charset="0"/>
                <a:ea typeface="ヒラギノ角ゴ Pro W3" charset="-128"/>
              </a:defRPr>
            </a:lvl2pPr>
            <a:lvl3pPr marL="1098550" indent="-219075" defTabSz="876300">
              <a:spcBef>
                <a:spcPct val="30000"/>
              </a:spcBef>
              <a:defRPr sz="1200">
                <a:solidFill>
                  <a:schemeClr val="tx1"/>
                </a:solidFill>
                <a:latin typeface="Arial" charset="0"/>
                <a:ea typeface="ヒラギノ角ゴ Pro W3" charset="-128"/>
              </a:defRPr>
            </a:lvl3pPr>
            <a:lvl4pPr marL="1538288" indent="-219075" defTabSz="876300">
              <a:spcBef>
                <a:spcPct val="30000"/>
              </a:spcBef>
              <a:defRPr sz="1200">
                <a:solidFill>
                  <a:schemeClr val="tx1"/>
                </a:solidFill>
                <a:latin typeface="Arial" charset="0"/>
                <a:ea typeface="ヒラギノ角ゴ Pro W3" charset="-128"/>
              </a:defRPr>
            </a:lvl4pPr>
            <a:lvl5pPr marL="1976438" indent="-219075" defTabSz="876300">
              <a:spcBef>
                <a:spcPct val="30000"/>
              </a:spcBef>
              <a:defRPr sz="1200">
                <a:solidFill>
                  <a:schemeClr val="tx1"/>
                </a:solidFill>
                <a:latin typeface="Arial" charset="0"/>
                <a:ea typeface="ヒラギノ角ゴ Pro W3" charset="-128"/>
              </a:defRPr>
            </a:lvl5pPr>
            <a:lvl6pPr marL="2433638" indent="-219075" defTabSz="876300" eaLnBrk="0" fontAlgn="base" hangingPunct="0">
              <a:spcBef>
                <a:spcPct val="30000"/>
              </a:spcBef>
              <a:spcAft>
                <a:spcPct val="0"/>
              </a:spcAft>
              <a:defRPr sz="1200">
                <a:solidFill>
                  <a:schemeClr val="tx1"/>
                </a:solidFill>
                <a:latin typeface="Arial" charset="0"/>
                <a:ea typeface="ヒラギノ角ゴ Pro W3" charset="-128"/>
              </a:defRPr>
            </a:lvl6pPr>
            <a:lvl7pPr marL="2890838" indent="-219075" defTabSz="876300" eaLnBrk="0" fontAlgn="base" hangingPunct="0">
              <a:spcBef>
                <a:spcPct val="30000"/>
              </a:spcBef>
              <a:spcAft>
                <a:spcPct val="0"/>
              </a:spcAft>
              <a:defRPr sz="1200">
                <a:solidFill>
                  <a:schemeClr val="tx1"/>
                </a:solidFill>
                <a:latin typeface="Arial" charset="0"/>
                <a:ea typeface="ヒラギノ角ゴ Pro W3" charset="-128"/>
              </a:defRPr>
            </a:lvl7pPr>
            <a:lvl8pPr marL="3348038" indent="-219075" defTabSz="876300" eaLnBrk="0" fontAlgn="base" hangingPunct="0">
              <a:spcBef>
                <a:spcPct val="30000"/>
              </a:spcBef>
              <a:spcAft>
                <a:spcPct val="0"/>
              </a:spcAft>
              <a:defRPr sz="1200">
                <a:solidFill>
                  <a:schemeClr val="tx1"/>
                </a:solidFill>
                <a:latin typeface="Arial" charset="0"/>
                <a:ea typeface="ヒラギノ角ゴ Pro W3" charset="-128"/>
              </a:defRPr>
            </a:lvl8pPr>
            <a:lvl9pPr marL="3805238" indent="-219075" defTabSz="876300"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DAEF54D6-0A08-4219-9075-1461A0C9C603}" type="slidenum">
              <a:rPr lang="en-US" altLang="en-US"/>
              <a:pPr>
                <a:spcBef>
                  <a:spcPct val="0"/>
                </a:spcBef>
              </a:pPr>
              <a:t>22</a:t>
            </a:fld>
            <a:endParaRPr lang="en-US" altLang="en-US"/>
          </a:p>
        </p:txBody>
      </p:sp>
      <p:sp>
        <p:nvSpPr>
          <p:cNvPr id="81923" name="Rectangle 2"/>
          <p:cNvSpPr>
            <a:spLocks noGrp="1" noRot="1" noChangeAspect="1" noChangeArrowheads="1" noTextEdit="1"/>
          </p:cNvSpPr>
          <p:nvPr>
            <p:ph type="sldImg"/>
          </p:nvPr>
        </p:nvSpPr>
        <p:spPr>
          <a:xfrm>
            <a:off x="1158875" y="698500"/>
            <a:ext cx="4651375" cy="3489325"/>
          </a:xfrm>
          <a:ln/>
        </p:spPr>
      </p:sp>
      <p:sp>
        <p:nvSpPr>
          <p:cNvPr id="81924" name="Rectangle 3"/>
          <p:cNvSpPr>
            <a:spLocks noGrp="1" noChangeArrowheads="1"/>
          </p:cNvSpPr>
          <p:nvPr>
            <p:ph type="body" idx="1"/>
          </p:nvPr>
        </p:nvSpPr>
        <p:spPr>
          <a:xfrm>
            <a:off x="925513" y="4420537"/>
            <a:ext cx="5103812" cy="4189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4" tIns="45151" rIns="90304" bIns="45151"/>
          <a:lstStyle/>
          <a:p>
            <a:pPr eaLnBrk="1" hangingPunct="1"/>
            <a:endParaRPr lang="en-US" altLang="en-US" sz="1600" b="1" u="sng" dirty="0"/>
          </a:p>
        </p:txBody>
      </p:sp>
    </p:spTree>
    <p:extLst>
      <p:ext uri="{BB962C8B-B14F-4D97-AF65-F5344CB8AC3E}">
        <p14:creationId xmlns:p14="http://schemas.microsoft.com/office/powerpoint/2010/main" val="4197131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these practices with fidelity and to do them with a trauma-informed lens, it takes a leadership team. The leadership team ensures that the implementation supports are in place so that practitioners can implement these practices. This becomes particularly important when trying to support practitioners to become trauma-informed and to understand the support of children and families exposed to trauma.  A professional who might join the leadership team and assist with building the implementation infrastructure to be trauma informed is the Early Childhood Mental Health Consultant.</a:t>
            </a:r>
          </a:p>
        </p:txBody>
      </p:sp>
      <p:sp>
        <p:nvSpPr>
          <p:cNvPr id="4" name="Slide Number Placeholder 3"/>
          <p:cNvSpPr>
            <a:spLocks noGrp="1"/>
          </p:cNvSpPr>
          <p:nvPr>
            <p:ph type="sldNum" sz="quarter" idx="10"/>
          </p:nvPr>
        </p:nvSpPr>
        <p:spPr/>
        <p:txBody>
          <a:bodyPr/>
          <a:lstStyle/>
          <a:p>
            <a:pPr defTabSz="953273">
              <a:defRPr/>
            </a:pPr>
            <a:fld id="{BAA9BB35-9E73-9D42-BF09-E53F506BAE6E}" type="slidenum">
              <a:rPr lang="en-US">
                <a:solidFill>
                  <a:prstClr val="black"/>
                </a:solidFill>
                <a:latin typeface="Calibri"/>
              </a:rPr>
              <a:pPr defTabSz="953273">
                <a:defRPr/>
              </a:pPr>
              <a:t>23</a:t>
            </a:fld>
            <a:endParaRPr lang="en-US" dirty="0">
              <a:solidFill>
                <a:prstClr val="black"/>
              </a:solidFill>
              <a:latin typeface="Calibri"/>
            </a:endParaRPr>
          </a:p>
        </p:txBody>
      </p:sp>
    </p:spTree>
    <p:extLst>
      <p:ext uri="{BB962C8B-B14F-4D97-AF65-F5344CB8AC3E}">
        <p14:creationId xmlns:p14="http://schemas.microsoft.com/office/powerpoint/2010/main" val="143620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63" tIns="43281" rIns="86563" bIns="43281" anchor="b"/>
          <a:lstStyle>
            <a:lvl1pPr defTabSz="877888" eaLnBrk="0" hangingPunct="0">
              <a:defRPr>
                <a:solidFill>
                  <a:schemeClr val="tx1"/>
                </a:solidFill>
                <a:latin typeface="Arial" pitchFamily="34" charset="0"/>
              </a:defRPr>
            </a:lvl1pPr>
            <a:lvl2pPr marL="742950" indent="-285750" defTabSz="877888" eaLnBrk="0" hangingPunct="0">
              <a:defRPr>
                <a:solidFill>
                  <a:schemeClr val="tx1"/>
                </a:solidFill>
                <a:latin typeface="Arial" pitchFamily="34" charset="0"/>
              </a:defRPr>
            </a:lvl2pPr>
            <a:lvl3pPr marL="1143000" indent="-228600" defTabSz="877888" eaLnBrk="0" hangingPunct="0">
              <a:defRPr>
                <a:solidFill>
                  <a:schemeClr val="tx1"/>
                </a:solidFill>
                <a:latin typeface="Arial" pitchFamily="34" charset="0"/>
              </a:defRPr>
            </a:lvl3pPr>
            <a:lvl4pPr marL="1600200" indent="-228600" defTabSz="877888" eaLnBrk="0" hangingPunct="0">
              <a:defRPr>
                <a:solidFill>
                  <a:schemeClr val="tx1"/>
                </a:solidFill>
                <a:latin typeface="Arial" pitchFamily="34" charset="0"/>
              </a:defRPr>
            </a:lvl4pPr>
            <a:lvl5pPr marL="2057400" indent="-228600" defTabSz="877888" eaLnBrk="0" hangingPunct="0">
              <a:defRPr>
                <a:solidFill>
                  <a:schemeClr val="tx1"/>
                </a:solidFill>
                <a:latin typeface="Arial" pitchFamily="34" charset="0"/>
              </a:defRPr>
            </a:lvl5pPr>
            <a:lvl6pPr marL="2514600" indent="-228600" defTabSz="877888" eaLnBrk="0" fontAlgn="base" hangingPunct="0">
              <a:spcBef>
                <a:spcPct val="0"/>
              </a:spcBef>
              <a:spcAft>
                <a:spcPct val="0"/>
              </a:spcAft>
              <a:defRPr>
                <a:solidFill>
                  <a:schemeClr val="tx1"/>
                </a:solidFill>
                <a:latin typeface="Arial" pitchFamily="34" charset="0"/>
              </a:defRPr>
            </a:lvl6pPr>
            <a:lvl7pPr marL="2971800" indent="-228600" defTabSz="877888" eaLnBrk="0" fontAlgn="base" hangingPunct="0">
              <a:spcBef>
                <a:spcPct val="0"/>
              </a:spcBef>
              <a:spcAft>
                <a:spcPct val="0"/>
              </a:spcAft>
              <a:defRPr>
                <a:solidFill>
                  <a:schemeClr val="tx1"/>
                </a:solidFill>
                <a:latin typeface="Arial" pitchFamily="34" charset="0"/>
              </a:defRPr>
            </a:lvl7pPr>
            <a:lvl8pPr marL="3429000" indent="-228600" defTabSz="877888" eaLnBrk="0" fontAlgn="base" hangingPunct="0">
              <a:spcBef>
                <a:spcPct val="0"/>
              </a:spcBef>
              <a:spcAft>
                <a:spcPct val="0"/>
              </a:spcAft>
              <a:defRPr>
                <a:solidFill>
                  <a:schemeClr val="tx1"/>
                </a:solidFill>
                <a:latin typeface="Arial" pitchFamily="34" charset="0"/>
              </a:defRPr>
            </a:lvl8pPr>
            <a:lvl9pPr marL="3886200" indent="-228600" defTabSz="877888" eaLnBrk="0" fontAlgn="base" hangingPunct="0">
              <a:spcBef>
                <a:spcPct val="0"/>
              </a:spcBef>
              <a:spcAft>
                <a:spcPct val="0"/>
              </a:spcAft>
              <a:defRPr>
                <a:solidFill>
                  <a:schemeClr val="tx1"/>
                </a:solidFill>
                <a:latin typeface="Arial" pitchFamily="34" charset="0"/>
              </a:defRPr>
            </a:lvl9pPr>
          </a:lstStyle>
          <a:p>
            <a:pPr algn="r" eaLnBrk="1" hangingPunct="1"/>
            <a:fld id="{F6E11A41-829B-43CB-87AF-FE05394E834F}" type="slidenum">
              <a:rPr lang="en-US" altLang="en-US" sz="1200"/>
              <a:pPr algn="r" eaLnBrk="1" hangingPunct="1"/>
              <a:t>5</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684079" y="4342777"/>
            <a:ext cx="5489843" cy="41151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63" tIns="43281" rIns="86563" bIns="43281"/>
          <a:lstStyle/>
          <a:p>
            <a:endParaRPr lang="en-US" altLang="en-US">
              <a:latin typeface="Arial" pitchFamily="34" charset="0"/>
            </a:endParaRPr>
          </a:p>
        </p:txBody>
      </p:sp>
    </p:spTree>
    <p:extLst>
      <p:ext uri="{BB962C8B-B14F-4D97-AF65-F5344CB8AC3E}">
        <p14:creationId xmlns:p14="http://schemas.microsoft.com/office/powerpoint/2010/main" val="1673286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63" tIns="43281" rIns="86563" bIns="43281" anchor="b"/>
          <a:lstStyle>
            <a:lvl1pPr defTabSz="877888" eaLnBrk="0" hangingPunct="0">
              <a:defRPr>
                <a:solidFill>
                  <a:schemeClr val="tx1"/>
                </a:solidFill>
                <a:latin typeface="Arial" pitchFamily="34" charset="0"/>
              </a:defRPr>
            </a:lvl1pPr>
            <a:lvl2pPr marL="742950" indent="-285750" defTabSz="877888" eaLnBrk="0" hangingPunct="0">
              <a:defRPr>
                <a:solidFill>
                  <a:schemeClr val="tx1"/>
                </a:solidFill>
                <a:latin typeface="Arial" pitchFamily="34" charset="0"/>
              </a:defRPr>
            </a:lvl2pPr>
            <a:lvl3pPr marL="1143000" indent="-228600" defTabSz="877888" eaLnBrk="0" hangingPunct="0">
              <a:defRPr>
                <a:solidFill>
                  <a:schemeClr val="tx1"/>
                </a:solidFill>
                <a:latin typeface="Arial" pitchFamily="34" charset="0"/>
              </a:defRPr>
            </a:lvl3pPr>
            <a:lvl4pPr marL="1600200" indent="-228600" defTabSz="877888" eaLnBrk="0" hangingPunct="0">
              <a:defRPr>
                <a:solidFill>
                  <a:schemeClr val="tx1"/>
                </a:solidFill>
                <a:latin typeface="Arial" pitchFamily="34" charset="0"/>
              </a:defRPr>
            </a:lvl4pPr>
            <a:lvl5pPr marL="2057400" indent="-228600" defTabSz="877888" eaLnBrk="0" hangingPunct="0">
              <a:defRPr>
                <a:solidFill>
                  <a:schemeClr val="tx1"/>
                </a:solidFill>
                <a:latin typeface="Arial" pitchFamily="34" charset="0"/>
              </a:defRPr>
            </a:lvl5pPr>
            <a:lvl6pPr marL="2514600" indent="-228600" defTabSz="877888" eaLnBrk="0" fontAlgn="base" hangingPunct="0">
              <a:spcBef>
                <a:spcPct val="0"/>
              </a:spcBef>
              <a:spcAft>
                <a:spcPct val="0"/>
              </a:spcAft>
              <a:defRPr>
                <a:solidFill>
                  <a:schemeClr val="tx1"/>
                </a:solidFill>
                <a:latin typeface="Arial" pitchFamily="34" charset="0"/>
              </a:defRPr>
            </a:lvl6pPr>
            <a:lvl7pPr marL="2971800" indent="-228600" defTabSz="877888" eaLnBrk="0" fontAlgn="base" hangingPunct="0">
              <a:spcBef>
                <a:spcPct val="0"/>
              </a:spcBef>
              <a:spcAft>
                <a:spcPct val="0"/>
              </a:spcAft>
              <a:defRPr>
                <a:solidFill>
                  <a:schemeClr val="tx1"/>
                </a:solidFill>
                <a:latin typeface="Arial" pitchFamily="34" charset="0"/>
              </a:defRPr>
            </a:lvl7pPr>
            <a:lvl8pPr marL="3429000" indent="-228600" defTabSz="877888" eaLnBrk="0" fontAlgn="base" hangingPunct="0">
              <a:spcBef>
                <a:spcPct val="0"/>
              </a:spcBef>
              <a:spcAft>
                <a:spcPct val="0"/>
              </a:spcAft>
              <a:defRPr>
                <a:solidFill>
                  <a:schemeClr val="tx1"/>
                </a:solidFill>
                <a:latin typeface="Arial" pitchFamily="34" charset="0"/>
              </a:defRPr>
            </a:lvl8pPr>
            <a:lvl9pPr marL="3886200" indent="-228600" defTabSz="877888" eaLnBrk="0" fontAlgn="base" hangingPunct="0">
              <a:spcBef>
                <a:spcPct val="0"/>
              </a:spcBef>
              <a:spcAft>
                <a:spcPct val="0"/>
              </a:spcAft>
              <a:defRPr>
                <a:solidFill>
                  <a:schemeClr val="tx1"/>
                </a:solidFill>
                <a:latin typeface="Arial" pitchFamily="34" charset="0"/>
              </a:defRPr>
            </a:lvl9pPr>
          </a:lstStyle>
          <a:p>
            <a:pPr algn="r" eaLnBrk="1" hangingPunct="1"/>
            <a:fld id="{4D4CBEED-5A15-450E-A6CB-2A5ABAD1738D}" type="slidenum">
              <a:rPr lang="en-US" altLang="en-US" sz="1200"/>
              <a:pPr algn="r" eaLnBrk="1" hangingPunct="1"/>
              <a:t>6</a:t>
            </a:fld>
            <a:endParaRPr lang="en-US" alt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684079" y="4342777"/>
            <a:ext cx="5489843" cy="41151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63" tIns="43281" rIns="86563" bIns="43281"/>
          <a:lstStyle/>
          <a:p>
            <a:endParaRPr lang="en-US" altLang="en-US">
              <a:latin typeface="Arial" pitchFamily="34" charset="0"/>
            </a:endParaRPr>
          </a:p>
        </p:txBody>
      </p:sp>
    </p:spTree>
    <p:extLst>
      <p:ext uri="{BB962C8B-B14F-4D97-AF65-F5344CB8AC3E}">
        <p14:creationId xmlns:p14="http://schemas.microsoft.com/office/powerpoint/2010/main" val="365789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7" name="Rectangle 7"/>
          <p:cNvSpPr>
            <a:spLocks noGrp="1" noChangeArrowheads="1"/>
          </p:cNvSpPr>
          <p:nvPr>
            <p:ph type="sldNum" sz="quarter" idx="5"/>
          </p:nvPr>
        </p:nvSpPr>
        <p:spPr>
          <a:noFill/>
        </p:spPr>
        <p:txBody>
          <a:bodyPr/>
          <a:lstStyle/>
          <a:p>
            <a:fld id="{473DEF3D-E590-4EB1-8EEE-5CEF80DE31D4}" type="slidenum">
              <a:rPr lang="en-US" smtClean="0">
                <a:latin typeface="Arial" charset="0"/>
                <a:cs typeface="Arial" charset="0"/>
              </a:rPr>
              <a:pPr/>
              <a:t>8</a:t>
            </a:fld>
            <a:endParaRPr lang="en-US">
              <a:latin typeface="Arial" charset="0"/>
              <a:cs typeface="Arial" charset="0"/>
            </a:endParaRPr>
          </a:p>
        </p:txBody>
      </p:sp>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10276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xfrm>
            <a:off x="1149350" y="698500"/>
            <a:ext cx="4656138" cy="3490913"/>
          </a:xfrm>
          <a:ln/>
        </p:spPr>
      </p:sp>
      <p:sp>
        <p:nvSpPr>
          <p:cNvPr id="675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a typeface="ＭＳ Ｐゴシック" charset="-128"/>
            </a:endParaRPr>
          </a:p>
        </p:txBody>
      </p:sp>
    </p:spTree>
    <p:extLst>
      <p:ext uri="{BB962C8B-B14F-4D97-AF65-F5344CB8AC3E}">
        <p14:creationId xmlns:p14="http://schemas.microsoft.com/office/powerpoint/2010/main" val="135130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5" name="Rectangle 7"/>
          <p:cNvSpPr>
            <a:spLocks noGrp="1" noChangeArrowheads="1"/>
          </p:cNvSpPr>
          <p:nvPr>
            <p:ph type="sldNum" sz="quarter" idx="5"/>
          </p:nvPr>
        </p:nvSpPr>
        <p:spPr>
          <a:noFill/>
        </p:spPr>
        <p:txBody>
          <a:bodyPr/>
          <a:lstStyle/>
          <a:p>
            <a:fld id="{76000188-A002-4EEF-A39F-B3D96F0DBE5A}" type="slidenum">
              <a:rPr lang="en-US" smtClean="0">
                <a:latin typeface="Arial" charset="0"/>
                <a:cs typeface="Arial" charset="0"/>
              </a:rPr>
              <a:pPr/>
              <a:t>10</a:t>
            </a:fld>
            <a:endParaRPr lang="en-US">
              <a:latin typeface="Arial" charset="0"/>
              <a:cs typeface="Arial" charset="0"/>
            </a:endParaRPr>
          </a:p>
        </p:txBody>
      </p:sp>
      <p:sp>
        <p:nvSpPr>
          <p:cNvPr id="738306" name="Rectangle 2"/>
          <p:cNvSpPr>
            <a:spLocks noGrp="1" noChangeArrowheads="1"/>
          </p:cNvSpPr>
          <p:nvPr>
            <p:ph type="body" idx="1"/>
          </p:nvPr>
        </p:nvSpPr>
        <p:spPr>
          <a:xfrm>
            <a:off x="913057" y="4344336"/>
            <a:ext cx="5031887" cy="4113553"/>
          </a:xfrm>
          <a:solidFill>
            <a:srgbClr val="FFFFFF"/>
          </a:solidFill>
          <a:ln>
            <a:solidFill>
              <a:srgbClr val="000000"/>
            </a:solidFill>
          </a:ln>
        </p:spPr>
        <p:txBody>
          <a:bodyPr lIns="91423" tIns="45712" rIns="91423" bIns="45712"/>
          <a:lstStyle/>
          <a:p>
            <a:pPr eaLnBrk="1" hangingPunct="1"/>
            <a:r>
              <a:rPr lang="en-US">
                <a:latin typeface="Arial" charset="0"/>
              </a:rPr>
              <a:t>This sums it all up for me.</a:t>
            </a:r>
          </a:p>
        </p:txBody>
      </p:sp>
    </p:spTree>
    <p:extLst>
      <p:ext uri="{BB962C8B-B14F-4D97-AF65-F5344CB8AC3E}">
        <p14:creationId xmlns:p14="http://schemas.microsoft.com/office/powerpoint/2010/main" val="288263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7" name="Rectangle 7"/>
          <p:cNvSpPr>
            <a:spLocks noGrp="1" noChangeArrowheads="1"/>
          </p:cNvSpPr>
          <p:nvPr>
            <p:ph type="sldNum" sz="quarter" idx="5"/>
          </p:nvPr>
        </p:nvSpPr>
        <p:spPr>
          <a:noFill/>
        </p:spPr>
        <p:txBody>
          <a:bodyPr/>
          <a:lstStyle/>
          <a:p>
            <a:fld id="{83BAC2E1-1093-453E-9118-F486FA0AC636}" type="slidenum">
              <a:rPr lang="en-US" smtClean="0">
                <a:latin typeface="Arial" charset="0"/>
                <a:cs typeface="Arial" charset="0"/>
              </a:rPr>
              <a:pPr/>
              <a:t>11</a:t>
            </a:fld>
            <a:endParaRPr lang="en-US">
              <a:latin typeface="Arial" charset="0"/>
              <a:cs typeface="Arial" charset="0"/>
            </a:endParaRPr>
          </a:p>
        </p:txBody>
      </p:sp>
      <p:sp>
        <p:nvSpPr>
          <p:cNvPr id="746498" name="Rectangle 2"/>
          <p:cNvSpPr>
            <a:spLocks noGrp="1" noRot="1" noChangeAspect="1" noChangeArrowheads="1" noTextEdit="1"/>
          </p:cNvSpPr>
          <p:nvPr>
            <p:ph type="sldImg"/>
          </p:nvPr>
        </p:nvSpPr>
        <p:spPr>
          <a:xfrm>
            <a:off x="1119188" y="673100"/>
            <a:ext cx="4598987" cy="3449638"/>
          </a:xfrm>
          <a:noFill/>
          <a:ln/>
        </p:spPr>
      </p:sp>
      <p:sp>
        <p:nvSpPr>
          <p:cNvPr id="746499" name="Rectangle 3"/>
          <p:cNvSpPr>
            <a:spLocks noGrp="1" noChangeArrowheads="1"/>
          </p:cNvSpPr>
          <p:nvPr>
            <p:ph type="body" idx="1"/>
          </p:nvPr>
        </p:nvSpPr>
        <p:spPr>
          <a:xfrm>
            <a:off x="928559" y="4353692"/>
            <a:ext cx="5000883" cy="4135383"/>
          </a:xfrm>
          <a:solidFill>
            <a:srgbClr val="FFFFFF"/>
          </a:solidFill>
          <a:ln>
            <a:solidFill>
              <a:srgbClr val="000000"/>
            </a:solidFill>
          </a:ln>
        </p:spPr>
        <p:txBody>
          <a:bodyPr lIns="90428" tIns="45214" rIns="90428" bIns="45214"/>
          <a:lstStyle/>
          <a:p>
            <a:pPr eaLnBrk="1" hangingPunct="1"/>
            <a:endParaRPr lang="en-US">
              <a:latin typeface="Arial" charset="0"/>
            </a:endParaRPr>
          </a:p>
        </p:txBody>
      </p:sp>
    </p:spTree>
    <p:extLst>
      <p:ext uri="{BB962C8B-B14F-4D97-AF65-F5344CB8AC3E}">
        <p14:creationId xmlns:p14="http://schemas.microsoft.com/office/powerpoint/2010/main" val="4229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49" name="Rectangle 7"/>
          <p:cNvSpPr>
            <a:spLocks noGrp="1" noChangeArrowheads="1"/>
          </p:cNvSpPr>
          <p:nvPr>
            <p:ph type="sldNum" sz="quarter" idx="5"/>
          </p:nvPr>
        </p:nvSpPr>
        <p:spPr>
          <a:noFill/>
        </p:spPr>
        <p:txBody>
          <a:bodyPr/>
          <a:lstStyle/>
          <a:p>
            <a:fld id="{EACF3636-F6A1-465D-B6F4-7C52447B042F}" type="slidenum">
              <a:rPr lang="en-US" smtClean="0">
                <a:latin typeface="Arial" charset="0"/>
                <a:cs typeface="Arial" charset="0"/>
              </a:rPr>
              <a:pPr/>
              <a:t>12</a:t>
            </a:fld>
            <a:endParaRPr lang="en-US">
              <a:latin typeface="Arial" charset="0"/>
              <a:cs typeface="Arial" charset="0"/>
            </a:endParaRPr>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098196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CCBF7-8973-414E-ACF5-0EB379208AA1}" type="slidenum">
              <a:rPr lang="en-US" smtClean="0"/>
              <a:t>15</a:t>
            </a:fld>
            <a:endParaRPr lang="en-US"/>
          </a:p>
        </p:txBody>
      </p:sp>
    </p:spTree>
    <p:extLst>
      <p:ext uri="{BB962C8B-B14F-4D97-AF65-F5344CB8AC3E}">
        <p14:creationId xmlns:p14="http://schemas.microsoft.com/office/powerpoint/2010/main" val="448102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hyperlink" Target="http://challengingbehavior.or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2535" y="1600200"/>
            <a:ext cx="5829300" cy="1826272"/>
          </a:xfrm>
        </p:spPr>
        <p:txBody>
          <a:bodyPr anchor="b">
            <a:normAutofit/>
          </a:bodyPr>
          <a:lstStyle>
            <a:lvl1pPr algn="l">
              <a:defRPr sz="3600"/>
            </a:lvl1pPr>
          </a:lstStyle>
          <a:p>
            <a:r>
              <a:rPr lang="en-US"/>
              <a:t>Click to edit Master title style</a:t>
            </a:r>
            <a:endParaRPr lang="en-US" dirty="0"/>
          </a:p>
        </p:txBody>
      </p:sp>
      <p:cxnSp>
        <p:nvCxnSpPr>
          <p:cNvPr id="7" name="Straight Connector 6"/>
          <p:cNvCxnSpPr/>
          <p:nvPr userDrawn="1"/>
        </p:nvCxnSpPr>
        <p:spPr>
          <a:xfrm>
            <a:off x="402535" y="3817398"/>
            <a:ext cx="58293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402535" y="4132385"/>
            <a:ext cx="5829300" cy="1731702"/>
          </a:xfrm>
        </p:spPr>
        <p:txBody>
          <a:bodyPr>
            <a:normAutofit/>
          </a:bodyPr>
          <a:lstStyle>
            <a:lvl1pPr marL="0" indent="0" algn="l">
              <a:buNone/>
              <a:defRPr sz="24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NCPMI logo" descr="NCPMI logo" title="NCPMI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5751" y="281458"/>
            <a:ext cx="2910483" cy="1075672"/>
          </a:xfrm>
          <a:prstGeom prst="rect">
            <a:avLst/>
          </a:prstGeom>
        </p:spPr>
      </p:pic>
      <p:pic>
        <p:nvPicPr>
          <p:cNvPr id="9" name="National Center for Pyramid Model Innovations. http://ChallengingBehavior.org" descr="National Center for Pyramid Model Innovations. http://ChallengingBehavior.org">
            <a:hlinkClick r:id="rId4" tooltip="Go to ChallengingBehavior.org"/>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38804" y="5364271"/>
            <a:ext cx="1853507" cy="1008803"/>
          </a:xfrm>
          <a:prstGeom prst="rect">
            <a:avLst/>
          </a:prstGeom>
        </p:spPr>
      </p:pic>
      <p:sp>
        <p:nvSpPr>
          <p:cNvPr id="4" name="Date Placeholder 3"/>
          <p:cNvSpPr>
            <a:spLocks noGrp="1"/>
          </p:cNvSpPr>
          <p:nvPr>
            <p:ph type="dt" sz="half" idx="10"/>
          </p:nvPr>
        </p:nvSpPr>
        <p:spPr/>
        <p:txBody>
          <a:bodyPr/>
          <a:lstStyle/>
          <a:p>
            <a:fld id="{F390DD09-0360-4660-A7E9-639A85444962}" type="datetimeFigureOut">
              <a:rPr lang="en-US" smtClean="0"/>
              <a:t>7/28/21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31791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lgn="l">
              <a:defRPr sz="2400"/>
            </a:lvl1pPr>
          </a:lstStyle>
          <a:p>
            <a:r>
              <a:rPr lang="en-US"/>
              <a:t>Click to edit Master title style</a:t>
            </a:r>
            <a:endParaRPr lang="en-US" dirty="0"/>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390DD09-0360-4660-A7E9-639A85444962}" type="datetimeFigureOut">
              <a:rPr lang="en-US" smtClean="0"/>
              <a:t>7/28/21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163313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0DD09-0360-4660-A7E9-639A85444962}" type="datetimeFigureOut">
              <a:rPr lang="en-US" smtClean="0"/>
              <a:t>7/28/21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4041650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0DD09-0360-4660-A7E9-639A85444962}" type="datetimeFigureOut">
              <a:rPr lang="en-US" smtClean="0"/>
              <a:t>7/28/21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968160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0DD09-0360-4660-A7E9-639A85444962}" type="datetimeFigureOut">
              <a:rPr lang="en-US" smtClean="0">
                <a:solidFill>
                  <a:srgbClr val="000000">
                    <a:tint val="75000"/>
                  </a:srgbClr>
                </a:solidFill>
              </a:rPr>
              <a:pPr/>
              <a:t>7/28/21</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08936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90DD09-0360-4660-A7E9-639A85444962}" type="datetimeFigureOut">
              <a:rPr lang="en-US" smtClean="0"/>
              <a:t>7/28/21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971FFB-7B45-45C1-AF6D-082615564737}" type="slidenum">
              <a:rPr lang="en-US" smtClean="0"/>
              <a:t>‹#›</a:t>
            </a:fld>
            <a:endParaRPr lang="en-US" dirty="0"/>
          </a:p>
        </p:txBody>
      </p:sp>
    </p:spTree>
    <p:extLst>
      <p:ext uri="{BB962C8B-B14F-4D97-AF65-F5344CB8AC3E}">
        <p14:creationId xmlns:p14="http://schemas.microsoft.com/office/powerpoint/2010/main" val="308776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0DD09-0360-4660-A7E9-639A85444962}" type="datetimeFigureOut">
              <a:rPr lang="en-US" smtClean="0">
                <a:solidFill>
                  <a:srgbClr val="000000">
                    <a:tint val="75000"/>
                  </a:srgbClr>
                </a:solidFill>
              </a:rPr>
              <a:pPr/>
              <a:t>7/28/21</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99165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508755-F2DF-43F2-A6FA-2E1A8A7CA741}"/>
              </a:ext>
            </a:extLst>
          </p:cNvPr>
          <p:cNvSpPr>
            <a:spLocks noGrp="1"/>
          </p:cNvSpPr>
          <p:nvPr>
            <p:ph type="dt" sz="half" idx="10"/>
          </p:nvPr>
        </p:nvSpPr>
        <p:spPr/>
        <p:txBody>
          <a:bodyPr/>
          <a:lstStyle/>
          <a:p>
            <a:fld id="{649B2AA8-52BB-45FF-B1E3-0CF19BC2901B}" type="datetimeFigureOut">
              <a:rPr lang="en-US" smtClean="0"/>
              <a:t>7/28/21</a:t>
            </a:fld>
            <a:endParaRPr lang="en-US"/>
          </a:p>
        </p:txBody>
      </p:sp>
      <p:sp>
        <p:nvSpPr>
          <p:cNvPr id="3" name="Footer Placeholder 2">
            <a:extLst>
              <a:ext uri="{FF2B5EF4-FFF2-40B4-BE49-F238E27FC236}">
                <a16:creationId xmlns:a16="http://schemas.microsoft.com/office/drawing/2014/main" id="{EA97FF7E-FD4B-48B9-AF5E-517BE88F6D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C8ED1C-5E98-43FE-ACD8-2BABEDE50724}"/>
              </a:ext>
            </a:extLst>
          </p:cNvPr>
          <p:cNvSpPr>
            <a:spLocks noGrp="1"/>
          </p:cNvSpPr>
          <p:nvPr>
            <p:ph type="sldNum" sz="quarter" idx="12"/>
          </p:nvPr>
        </p:nvSpPr>
        <p:spPr/>
        <p:txBody>
          <a:bodyPr/>
          <a:lstStyle/>
          <a:p>
            <a:fld id="{EE3F6C75-2191-4936-BD18-FF7345B7433A}" type="slidenum">
              <a:rPr lang="en-US" smtClean="0"/>
              <a:t>‹#›</a:t>
            </a:fld>
            <a:endParaRPr lang="en-US"/>
          </a:p>
        </p:txBody>
      </p:sp>
    </p:spTree>
    <p:extLst>
      <p:ext uri="{BB962C8B-B14F-4D97-AF65-F5344CB8AC3E}">
        <p14:creationId xmlns:p14="http://schemas.microsoft.com/office/powerpoint/2010/main" val="121617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90DD09-0360-4660-A7E9-639A85444962}" type="datetimeFigureOut">
              <a:rPr kumimoji="0" lang="en-US" sz="9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7/28/21</a:t>
            </a:fld>
            <a:endParaRPr kumimoji="0" lang="en-US" sz="9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71FFB-7B45-45C1-AF6D-082615564737}" type="slidenum">
              <a:rPr kumimoji="0" lang="en-US" sz="9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0961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85A5-D7FB-4D46-BF1D-D372EE6DDAD7}"/>
              </a:ext>
            </a:extLst>
          </p:cNvPr>
          <p:cNvSpPr>
            <a:spLocks noGrp="1"/>
          </p:cNvSpPr>
          <p:nvPr>
            <p:ph type="title"/>
          </p:nvPr>
        </p:nvSpPr>
        <p:spPr>
          <a:xfrm>
            <a:off x="628650" y="355982"/>
            <a:ext cx="7886700" cy="969899"/>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9CABDB0-0C2F-49A1-AD7D-BCFDE9E005F2}"/>
              </a:ext>
            </a:extLst>
          </p:cNvPr>
          <p:cNvSpPr>
            <a:spLocks noGrp="1"/>
          </p:cNvSpPr>
          <p:nvPr>
            <p:ph idx="1"/>
          </p:nvPr>
        </p:nvSpPr>
        <p:spPr>
          <a:xfrm>
            <a:off x="628650" y="1463040"/>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02DF1-FE7A-4CFD-A81A-868C48B20F5C}"/>
              </a:ext>
            </a:extLst>
          </p:cNvPr>
          <p:cNvSpPr>
            <a:spLocks noGrp="1"/>
          </p:cNvSpPr>
          <p:nvPr>
            <p:ph type="dt" sz="half" idx="10"/>
          </p:nvPr>
        </p:nvSpPr>
        <p:spPr>
          <a:xfrm>
            <a:off x="628650" y="6356351"/>
            <a:ext cx="2057400" cy="365125"/>
          </a:xfrm>
          <a:prstGeom prst="rect">
            <a:avLst/>
          </a:prstGeom>
        </p:spPr>
        <p:txBody>
          <a:bodyPr/>
          <a:lstStyle/>
          <a:p>
            <a:fld id="{7F05CB9F-AF37-464A-9330-9C1FF56C6CC7}" type="datetimeFigureOut">
              <a:rPr lang="en-US" smtClean="0"/>
              <a:t>7/28/21</a:t>
            </a:fld>
            <a:endParaRPr lang="en-US"/>
          </a:p>
        </p:txBody>
      </p:sp>
      <p:sp>
        <p:nvSpPr>
          <p:cNvPr id="5" name="Footer Placeholder 4">
            <a:extLst>
              <a:ext uri="{FF2B5EF4-FFF2-40B4-BE49-F238E27FC236}">
                <a16:creationId xmlns:a16="http://schemas.microsoft.com/office/drawing/2014/main" id="{2E22A788-554B-4B13-871F-809F167B806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2A234C8-07CA-40AF-8CDD-FC9944CAC936}"/>
              </a:ext>
            </a:extLst>
          </p:cNvPr>
          <p:cNvSpPr>
            <a:spLocks noGrp="1"/>
          </p:cNvSpPr>
          <p:nvPr>
            <p:ph type="sldNum" sz="quarter" idx="12"/>
          </p:nvPr>
        </p:nvSpPr>
        <p:spPr>
          <a:xfrm>
            <a:off x="6457950" y="6356351"/>
            <a:ext cx="2057400" cy="365125"/>
          </a:xfrm>
          <a:prstGeom prst="rect">
            <a:avLst/>
          </a:prstGeom>
        </p:spPr>
        <p:txBody>
          <a:bodyPr/>
          <a:lstStyle/>
          <a:p>
            <a:fld id="{60C01B78-14E7-4FB4-B9C7-6EA5BEE395EA}" type="slidenum">
              <a:rPr lang="en-US" smtClean="0"/>
              <a:t>‹#›</a:t>
            </a:fld>
            <a:endParaRPr lang="en-US"/>
          </a:p>
        </p:txBody>
      </p:sp>
    </p:spTree>
    <p:extLst>
      <p:ext uri="{BB962C8B-B14F-4D97-AF65-F5344CB8AC3E}">
        <p14:creationId xmlns:p14="http://schemas.microsoft.com/office/powerpoint/2010/main" val="201650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0DD09-0360-4660-A7E9-639A85444962}" type="datetimeFigureOut">
              <a:rPr lang="en-US" smtClean="0"/>
              <a:t>7/28/21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8629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Thank You</a:t>
            </a:r>
          </a:p>
        </p:txBody>
      </p:sp>
      <p:sp>
        <p:nvSpPr>
          <p:cNvPr id="12" name="Funding Statement"/>
          <p:cNvSpPr/>
          <p:nvPr userDrawn="1"/>
        </p:nvSpPr>
        <p:spPr>
          <a:xfrm>
            <a:off x="628652" y="2446009"/>
            <a:ext cx="4136781" cy="3170099"/>
          </a:xfrm>
          <a:prstGeom prst="rect">
            <a:avLst/>
          </a:prstGeom>
        </p:spPr>
        <p:txBody>
          <a:bodyPr wrap="square">
            <a:spAutoFit/>
          </a:bodyPr>
          <a:lstStyle/>
          <a:p>
            <a:pPr lvl="0"/>
            <a:r>
              <a:rPr lang="en-US" sz="2000" dirty="0">
                <a:solidFill>
                  <a:schemeClr val="tx2"/>
                </a:solidFill>
                <a:latin typeface="Arial" panose="020B0604020202020204" pitchFamily="34" charset="0"/>
                <a:cs typeface="Arial" panose="020B0604020202020204" pitchFamily="34" charset="0"/>
              </a:rPr>
              <a:t>The contents of this presentation were developed under a grant from the U.S. Department of Education, </a:t>
            </a:r>
            <a:br>
              <a:rPr lang="en-US" sz="2000" dirty="0">
                <a:solidFill>
                  <a:schemeClr val="tx2"/>
                </a:solidFill>
                <a:latin typeface="Arial" panose="020B0604020202020204" pitchFamily="34" charset="0"/>
                <a:cs typeface="Arial" panose="020B0604020202020204" pitchFamily="34" charset="0"/>
              </a:rPr>
            </a:br>
            <a:r>
              <a:rPr lang="en-US" sz="2000" dirty="0">
                <a:solidFill>
                  <a:schemeClr val="tx2"/>
                </a:solidFill>
                <a:latin typeface="Arial" panose="020B0604020202020204" pitchFamily="34" charset="0"/>
                <a:cs typeface="Arial" panose="020B0604020202020204" pitchFamily="34" charset="0"/>
              </a:rPr>
              <a:t>#H326B170003. However, those contents do not necessarily represent the policy of the U.S. Department of Education, and you should not assume endorsement by the Federal Government. Project officer, Jennifer </a:t>
            </a:r>
            <a:r>
              <a:rPr lang="en-US" sz="2000" dirty="0" err="1">
                <a:solidFill>
                  <a:schemeClr val="tx2"/>
                </a:solidFill>
                <a:latin typeface="Arial" panose="020B0604020202020204" pitchFamily="34" charset="0"/>
                <a:cs typeface="Arial" panose="020B0604020202020204" pitchFamily="34" charset="0"/>
              </a:rPr>
              <a:t>Tschantz</a:t>
            </a:r>
            <a:r>
              <a:rPr lang="en-US" sz="2000" dirty="0">
                <a:solidFill>
                  <a:schemeClr val="tx2"/>
                </a:solidFill>
                <a:latin typeface="Arial" panose="020B0604020202020204" pitchFamily="34" charset="0"/>
                <a:cs typeface="Arial" panose="020B0604020202020204" pitchFamily="34" charset="0"/>
              </a:rPr>
              <a:t>.</a:t>
            </a:r>
          </a:p>
        </p:txBody>
      </p:sp>
      <p:pic>
        <p:nvPicPr>
          <p:cNvPr id="9" name="IDEAs that Work. Office of Special Education Program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75435" y="3121428"/>
            <a:ext cx="2143125" cy="1819275"/>
          </a:xfrm>
          <a:prstGeom prst="rect">
            <a:avLst/>
          </a:prstGeom>
        </p:spPr>
      </p:pic>
      <p:sp>
        <p:nvSpPr>
          <p:cNvPr id="5" name="Date Placeholder 4"/>
          <p:cNvSpPr>
            <a:spLocks noGrp="1"/>
          </p:cNvSpPr>
          <p:nvPr>
            <p:ph type="dt" sz="half" idx="10"/>
          </p:nvPr>
        </p:nvSpPr>
        <p:spPr/>
        <p:txBody>
          <a:bodyPr/>
          <a:lstStyle/>
          <a:p>
            <a:fld id="{F390DD09-0360-4660-A7E9-639A85444962}" type="datetimeFigureOut">
              <a:rPr lang="en-US" smtClean="0"/>
              <a:t>7/28/21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315974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90DD09-0360-4660-A7E9-639A85444962}" type="datetimeFigureOut">
              <a:rPr lang="en-US" smtClean="0"/>
              <a:t>7/28/21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208358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90DD09-0360-4660-A7E9-639A85444962}" type="datetimeFigureOut">
              <a:rPr lang="en-US" smtClean="0"/>
              <a:t>7/28/21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299824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90DD09-0360-4660-A7E9-639A85444962}" type="datetimeFigureOut">
              <a:rPr lang="en-US" smtClean="0"/>
              <a:t>7/28/21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229560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90DD09-0360-4660-A7E9-639A85444962}" type="datetimeFigureOut">
              <a:rPr lang="en-US" smtClean="0"/>
              <a:t>7/28/21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9927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DD09-0360-4660-A7E9-639A85444962}" type="datetimeFigureOut">
              <a:rPr lang="en-US" smtClean="0"/>
              <a:t>7/28/21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140136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390DD09-0360-4660-A7E9-639A85444962}" type="datetimeFigureOut">
              <a:rPr lang="en-US" smtClean="0"/>
              <a:t>7/28/21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71FFB-7B45-45C1-AF6D-082615564737}" type="slidenum">
              <a:rPr lang="en-US" smtClean="0"/>
              <a:t>‹#›</a:t>
            </a:fld>
            <a:endParaRPr lang="en-US"/>
          </a:p>
        </p:txBody>
      </p:sp>
    </p:spTree>
    <p:extLst>
      <p:ext uri="{BB962C8B-B14F-4D97-AF65-F5344CB8AC3E}">
        <p14:creationId xmlns:p14="http://schemas.microsoft.com/office/powerpoint/2010/main" val="92058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90DD09-0360-4660-A7E9-639A85444962}" type="datetimeFigureOut">
              <a:rPr lang="en-US" smtClean="0"/>
              <a:t>7/28/21</a:t>
            </a:fld>
            <a:endParaRPr lang="en-US"/>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971FFB-7B45-45C1-AF6D-082615564737}" type="slidenum">
              <a:rPr lang="en-US" smtClean="0"/>
              <a:t>‹#›</a:t>
            </a:fld>
            <a:endParaRPr lang="en-US"/>
          </a:p>
        </p:txBody>
      </p:sp>
    </p:spTree>
    <p:extLst>
      <p:ext uri="{BB962C8B-B14F-4D97-AF65-F5344CB8AC3E}">
        <p14:creationId xmlns:p14="http://schemas.microsoft.com/office/powerpoint/2010/main" val="2192033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90DD09-0360-4660-A7E9-639A85444962}" type="datetimeFigureOut">
              <a:rPr lang="en-US" smtClean="0">
                <a:solidFill>
                  <a:srgbClr val="000000">
                    <a:tint val="75000"/>
                  </a:srgbClr>
                </a:solidFill>
              </a:rPr>
              <a:pPr/>
              <a:t>7/28/21</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90208462"/>
      </p:ext>
    </p:extLst>
  </p:cSld>
  <p:clrMap bg1="lt1" tx1="dk1" bg2="lt2" tx2="dk2" accent1="accent1" accent2="accent2" accent3="accent3" accent4="accent4" accent5="accent5" accent6="accent6" hlink="hlink" folHlink="folHlink"/>
  <p:sldLayoutIdLst>
    <p:sldLayoutId id="2147483668" r:id="rId1"/>
  </p:sldLayoutIdLst>
  <p:txStyles>
    <p:titleStyle>
      <a:lvl1pPr algn="ctr" defTabSz="685783"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46" indent="-171446" algn="l" defTabSz="685783" rtl="0" eaLnBrk="1" latinLnBrk="0" hangingPunct="1">
        <a:lnSpc>
          <a:spcPct val="90000"/>
        </a:lnSpc>
        <a:spcBef>
          <a:spcPts val="751"/>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38" indent="-171446" algn="l" defTabSz="685783"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90DD09-0360-4660-A7E9-639A85444962}" type="datetimeFigureOut">
              <a:rPr lang="en-US" smtClean="0">
                <a:solidFill>
                  <a:srgbClr val="000000">
                    <a:tint val="75000"/>
                  </a:srgbClr>
                </a:solidFill>
              </a:rPr>
              <a:pPr/>
              <a:t>7/28/21</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52234656"/>
      </p:ext>
    </p:extLst>
  </p:cSld>
  <p:clrMap bg1="lt1" tx1="dk1" bg2="lt2" tx2="dk2" accent1="accent1" accent2="accent2" accent3="accent3" accent4="accent4" accent5="accent5" accent6="accent6" hlink="hlink" folHlink="folHlink"/>
  <p:sldLayoutIdLst>
    <p:sldLayoutId id="2147483673" r:id="rId1"/>
    <p:sldLayoutId id="2147483666" r:id="rId2"/>
    <p:sldLayoutId id="2147483723" r:id="rId3"/>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90DD09-0360-4660-A7E9-639A85444962}" type="datetimeFigureOut">
              <a:rPr lang="en-US" smtClean="0"/>
              <a:t>7/28/21</a:t>
            </a:fld>
            <a:endParaRPr lang="en-US"/>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971FFB-7B45-45C1-AF6D-082615564737}" type="slidenum">
              <a:rPr lang="en-US" smtClean="0"/>
              <a:t>‹#›</a:t>
            </a:fld>
            <a:endParaRPr lang="en-US"/>
          </a:p>
        </p:txBody>
      </p:sp>
    </p:spTree>
    <p:extLst>
      <p:ext uri="{BB962C8B-B14F-4D97-AF65-F5344CB8AC3E}">
        <p14:creationId xmlns:p14="http://schemas.microsoft.com/office/powerpoint/2010/main" val="4275224878"/>
      </p:ext>
    </p:extLst>
  </p:cSld>
  <p:clrMap bg1="lt1" tx1="dk1" bg2="lt2" tx2="dk2" accent1="accent1" accent2="accent2" accent3="accent3" accent4="accent4" accent5="accent5" accent6="accent6" hlink="hlink" folHlink="folHlink"/>
  <p:sldLayoutIdLst>
    <p:sldLayoutId id="2147483722" r:id="rId1"/>
  </p:sldLayoutIdLst>
  <p:txStyles>
    <p:titleStyle>
      <a:lvl1pPr algn="ctr" defTabSz="685783"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46" indent="-171446" algn="l" defTabSz="685783" rtl="0" eaLnBrk="1" latinLnBrk="0" hangingPunct="1">
        <a:lnSpc>
          <a:spcPct val="90000"/>
        </a:lnSpc>
        <a:spcBef>
          <a:spcPts val="751"/>
        </a:spcBef>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38" indent="-171446" algn="l" defTabSz="685783" rtl="0" eaLnBrk="1" latinLnBrk="0" hangingPunct="1">
        <a:lnSpc>
          <a:spcPct val="90000"/>
        </a:lnSpc>
        <a:spcBef>
          <a:spcPts val="375"/>
        </a:spcBef>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lnSpc>
          <a:spcPct val="90000"/>
        </a:lnSpc>
        <a:spcBef>
          <a:spcPts val="375"/>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lnSpc>
          <a:spcPct val="90000"/>
        </a:lnSpc>
        <a:spcBef>
          <a:spcPts val="375"/>
        </a:spcBef>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9A35B98-6ACE-4EFF-BB16-D19C120E033E}"/>
              </a:ext>
            </a:extLst>
          </p:cNvPr>
          <p:cNvSpPr/>
          <p:nvPr userDrawn="1"/>
        </p:nvSpPr>
        <p:spPr>
          <a:xfrm>
            <a:off x="132160" y="176214"/>
            <a:ext cx="8879681" cy="6505575"/>
          </a:xfrm>
          <a:prstGeom prst="rect">
            <a:avLst/>
          </a:prstGeom>
          <a:noFill/>
          <a:ln w="31750">
            <a:gradFill>
              <a:gsLst>
                <a:gs pos="65000">
                  <a:srgbClr val="C2D72D"/>
                </a:gs>
                <a:gs pos="31000">
                  <a:srgbClr val="45C4DB"/>
                </a:gs>
                <a:gs pos="0">
                  <a:srgbClr val="FFDB53"/>
                </a:gs>
                <a:gs pos="100000">
                  <a:srgbClr val="F3852F"/>
                </a:gs>
              </a:gsLst>
              <a:lin ang="4200000" scaled="0"/>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D579DCEB-0B80-4A69-A5E1-C45D25F8EF1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2791"/>
          <a:stretch/>
        </p:blipFill>
        <p:spPr>
          <a:xfrm>
            <a:off x="7758113" y="4950525"/>
            <a:ext cx="1253728" cy="1731262"/>
          </a:xfrm>
          <a:prstGeom prst="rect">
            <a:avLst/>
          </a:prstGeom>
        </p:spPr>
      </p:pic>
      <p:sp>
        <p:nvSpPr>
          <p:cNvPr id="10" name="Parallelogram 9">
            <a:extLst>
              <a:ext uri="{FF2B5EF4-FFF2-40B4-BE49-F238E27FC236}">
                <a16:creationId xmlns:a16="http://schemas.microsoft.com/office/drawing/2014/main" id="{C72DAD9A-3CEF-42FD-84C4-14E113F026B3}"/>
              </a:ext>
            </a:extLst>
          </p:cNvPr>
          <p:cNvSpPr/>
          <p:nvPr userDrawn="1"/>
        </p:nvSpPr>
        <p:spPr>
          <a:xfrm>
            <a:off x="-2271713" y="0"/>
            <a:ext cx="2986088" cy="800100"/>
          </a:xfrm>
          <a:prstGeom prst="parallelogram">
            <a:avLst/>
          </a:prstGeom>
          <a:solidFill>
            <a:srgbClr val="FFD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arallelogram 11">
            <a:extLst>
              <a:ext uri="{FF2B5EF4-FFF2-40B4-BE49-F238E27FC236}">
                <a16:creationId xmlns:a16="http://schemas.microsoft.com/office/drawing/2014/main" id="{11318FAF-4D51-418A-8BAC-8A8F92351976}"/>
              </a:ext>
            </a:extLst>
          </p:cNvPr>
          <p:cNvSpPr/>
          <p:nvPr userDrawn="1"/>
        </p:nvSpPr>
        <p:spPr>
          <a:xfrm>
            <a:off x="-2421732" y="800100"/>
            <a:ext cx="2986088" cy="800100"/>
          </a:xfrm>
          <a:prstGeom prst="parallelogram">
            <a:avLst/>
          </a:prstGeom>
          <a:solidFill>
            <a:srgbClr val="45C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Parallelogram 13">
            <a:extLst>
              <a:ext uri="{FF2B5EF4-FFF2-40B4-BE49-F238E27FC236}">
                <a16:creationId xmlns:a16="http://schemas.microsoft.com/office/drawing/2014/main" id="{EEEBFC8E-F239-4A98-ACC6-6615F25F174E}"/>
              </a:ext>
            </a:extLst>
          </p:cNvPr>
          <p:cNvSpPr/>
          <p:nvPr userDrawn="1"/>
        </p:nvSpPr>
        <p:spPr>
          <a:xfrm>
            <a:off x="-2571750" y="1600200"/>
            <a:ext cx="2986088" cy="800100"/>
          </a:xfrm>
          <a:prstGeom prst="parallelogram">
            <a:avLst/>
          </a:prstGeom>
          <a:solidFill>
            <a:srgbClr val="C2D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Parallelogram 15">
            <a:extLst>
              <a:ext uri="{FF2B5EF4-FFF2-40B4-BE49-F238E27FC236}">
                <a16:creationId xmlns:a16="http://schemas.microsoft.com/office/drawing/2014/main" id="{89AE4040-F926-4BB9-ABFD-3F1B11ADD38F}"/>
              </a:ext>
            </a:extLst>
          </p:cNvPr>
          <p:cNvSpPr/>
          <p:nvPr userDrawn="1"/>
        </p:nvSpPr>
        <p:spPr>
          <a:xfrm>
            <a:off x="-2721769" y="2401352"/>
            <a:ext cx="2986088" cy="1237199"/>
          </a:xfrm>
          <a:prstGeom prst="parallelogram">
            <a:avLst/>
          </a:prstGeom>
          <a:solidFill>
            <a:srgbClr val="F38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8156036E-E6F4-4B72-84DF-21300CDAAA63}"/>
              </a:ext>
            </a:extLst>
          </p:cNvPr>
          <p:cNvSpPr/>
          <p:nvPr userDrawn="1"/>
        </p:nvSpPr>
        <p:spPr>
          <a:xfrm>
            <a:off x="0" y="0"/>
            <a:ext cx="9144000" cy="6858000"/>
          </a:xfrm>
          <a:prstGeom prst="rect">
            <a:avLst/>
          </a:prstGeom>
          <a:noFill/>
          <a:ln w="66675">
            <a:solidFill>
              <a:srgbClr val="05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6019778"/>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DPipdc7uPv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challengingbehavior.cbcs.usf.edu/videos/Promoting-Social-Emotional-Competence.mp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challengingbehavior.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8CAA52-AD07-4171-AF39-61DD611C10A8}"/>
              </a:ext>
            </a:extLst>
          </p:cNvPr>
          <p:cNvSpPr>
            <a:spLocks noGrp="1"/>
          </p:cNvSpPr>
          <p:nvPr>
            <p:ph type="title"/>
          </p:nvPr>
        </p:nvSpPr>
        <p:spPr/>
        <p:txBody>
          <a:bodyPr/>
          <a:lstStyle/>
          <a:p>
            <a:r>
              <a:rPr lang="en-US" dirty="0"/>
              <a:t>Conducting a Buy-In Presentation</a:t>
            </a:r>
          </a:p>
        </p:txBody>
      </p:sp>
      <p:sp>
        <p:nvSpPr>
          <p:cNvPr id="5" name="Content Placeholder 4">
            <a:extLst>
              <a:ext uri="{FF2B5EF4-FFF2-40B4-BE49-F238E27FC236}">
                <a16:creationId xmlns:a16="http://schemas.microsoft.com/office/drawing/2014/main" id="{A87C37AF-41A5-4019-ACB3-2A765B1AF6DA}"/>
              </a:ext>
            </a:extLst>
          </p:cNvPr>
          <p:cNvSpPr>
            <a:spLocks noGrp="1"/>
          </p:cNvSpPr>
          <p:nvPr>
            <p:ph idx="1"/>
          </p:nvPr>
        </p:nvSpPr>
        <p:spPr/>
        <p:txBody>
          <a:bodyPr/>
          <a:lstStyle/>
          <a:p>
            <a:r>
              <a:rPr lang="en-US" dirty="0"/>
              <a:t>Staff meeting to explain the Pyramid Model</a:t>
            </a:r>
          </a:p>
          <a:p>
            <a:r>
              <a:rPr lang="en-US" dirty="0"/>
              <a:t>Goal is to share information and get all program staff on board</a:t>
            </a:r>
          </a:p>
          <a:p>
            <a:r>
              <a:rPr lang="en-US" dirty="0"/>
              <a:t>Buy-in poll is conducted at end, seeking 80% agreement that doing this work is a good idea for the program</a:t>
            </a:r>
          </a:p>
        </p:txBody>
      </p:sp>
      <p:sp>
        <p:nvSpPr>
          <p:cNvPr id="2" name="TextBox 1">
            <a:extLst>
              <a:ext uri="{FF2B5EF4-FFF2-40B4-BE49-F238E27FC236}">
                <a16:creationId xmlns:a16="http://schemas.microsoft.com/office/drawing/2014/main" id="{61B21D9E-0CFE-4061-8290-0CFEFD2B1AE3}"/>
              </a:ext>
            </a:extLst>
          </p:cNvPr>
          <p:cNvSpPr txBox="1"/>
          <p:nvPr/>
        </p:nvSpPr>
        <p:spPr>
          <a:xfrm>
            <a:off x="1227909" y="4894217"/>
            <a:ext cx="7019108" cy="923330"/>
          </a:xfrm>
          <a:prstGeom prst="rect">
            <a:avLst/>
          </a:prstGeom>
          <a:noFill/>
        </p:spPr>
        <p:txBody>
          <a:bodyPr wrap="square" rtlCol="0">
            <a:spAutoFit/>
          </a:bodyPr>
          <a:lstStyle/>
          <a:p>
            <a:r>
              <a:rPr lang="en-US" dirty="0"/>
              <a:t>To listen to Lise Fox of NCPMI explain the staff buy-in process and how to use the slide deck click on this link:</a:t>
            </a:r>
          </a:p>
          <a:p>
            <a:r>
              <a:rPr lang="en-US" dirty="0">
                <a:hlinkClick r:id="rId2"/>
              </a:rPr>
              <a:t>https://youtu.be/DPipdc7uPvE</a:t>
            </a:r>
            <a:endParaRPr lang="en-US" dirty="0"/>
          </a:p>
        </p:txBody>
      </p:sp>
    </p:spTree>
    <p:extLst>
      <p:ext uri="{BB962C8B-B14F-4D97-AF65-F5344CB8AC3E}">
        <p14:creationId xmlns:p14="http://schemas.microsoft.com/office/powerpoint/2010/main" val="112720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ChangeArrowheads="1"/>
          </p:cNvSpPr>
          <p:nvPr/>
        </p:nvSpPr>
        <p:spPr bwMode="auto">
          <a:xfrm>
            <a:off x="120321" y="589289"/>
            <a:ext cx="8880050" cy="5072063"/>
          </a:xfrm>
          <a:prstGeom prst="rect">
            <a:avLst/>
          </a:prstGeom>
          <a:noFill/>
          <a:ln w="9525">
            <a:noFill/>
            <a:miter lim="800000"/>
            <a:headEnd/>
            <a:tailEnd/>
          </a:ln>
          <a:effectLst/>
        </p:spPr>
        <p:txBody>
          <a:bodyPr wrap="square">
            <a:spAutoFit/>
          </a:bodyPr>
          <a:lstStyle/>
          <a:p>
            <a:pPr marL="233363" indent="-233363" eaLnBrk="0" hangingPunct="0">
              <a:spcBef>
                <a:spcPct val="50000"/>
              </a:spcBef>
              <a:buClr>
                <a:srgbClr val="CC0000"/>
              </a:buClr>
              <a:buSzPct val="75000"/>
              <a:buFont typeface="Webdings" pitchFamily="18" charset="2"/>
              <a:buNone/>
              <a:defRPr/>
            </a:pPr>
            <a:r>
              <a:rPr lang="en-US" sz="3200" b="1" dirty="0">
                <a:latin typeface="Arial" pitchFamily="34" charset="0"/>
                <a:cs typeface="+mn-cs"/>
              </a:rPr>
              <a:t>   “</a:t>
            </a:r>
            <a:r>
              <a:rPr lang="en-US" sz="2400" b="1" dirty="0">
                <a:latin typeface="Arial" pitchFamily="34" charset="0"/>
                <a:cs typeface="+mn-cs"/>
              </a:rPr>
              <a:t>If a child doesn’t know how to read, </a:t>
            </a:r>
            <a:r>
              <a:rPr lang="en-US" sz="2400" b="1" i="1" dirty="0">
                <a:latin typeface="Arial" pitchFamily="34" charset="0"/>
                <a:cs typeface="+mn-cs"/>
              </a:rPr>
              <a:t>we teach</a:t>
            </a:r>
            <a:r>
              <a:rPr lang="en-US" sz="2400" b="1" dirty="0">
                <a:latin typeface="Arial" pitchFamily="34" charset="0"/>
                <a:cs typeface="+mn-cs"/>
              </a:rPr>
              <a:t>.</a:t>
            </a:r>
          </a:p>
          <a:p>
            <a:pPr marL="233363" indent="-233363" eaLnBrk="0" hangingPunct="0">
              <a:spcBef>
                <a:spcPct val="50000"/>
              </a:spcBef>
              <a:buClr>
                <a:srgbClr val="CC0000"/>
              </a:buClr>
              <a:buSzPct val="75000"/>
              <a:buFont typeface="Webdings" pitchFamily="18" charset="2"/>
              <a:buNone/>
              <a:defRPr/>
            </a:pPr>
            <a:r>
              <a:rPr lang="en-US" sz="2400" b="1" dirty="0">
                <a:latin typeface="Arial" pitchFamily="34" charset="0"/>
                <a:cs typeface="+mn-cs"/>
              </a:rPr>
              <a:t>      If a child doesn’t know how to swim, </a:t>
            </a:r>
            <a:r>
              <a:rPr lang="en-US" sz="2400" b="1" i="1" dirty="0">
                <a:latin typeface="Arial" pitchFamily="34" charset="0"/>
                <a:cs typeface="+mn-cs"/>
              </a:rPr>
              <a:t>we teach</a:t>
            </a:r>
            <a:r>
              <a:rPr lang="en-US" sz="2400" b="1" dirty="0">
                <a:latin typeface="Arial" pitchFamily="34" charset="0"/>
                <a:cs typeface="+mn-cs"/>
              </a:rPr>
              <a:t>.</a:t>
            </a:r>
          </a:p>
          <a:p>
            <a:pPr marL="233363" indent="-233363" eaLnBrk="0" hangingPunct="0">
              <a:spcBef>
                <a:spcPct val="50000"/>
              </a:spcBef>
              <a:buClr>
                <a:srgbClr val="CC0000"/>
              </a:buClr>
              <a:buSzPct val="75000"/>
              <a:buFont typeface="Webdings" pitchFamily="18" charset="2"/>
              <a:buNone/>
              <a:defRPr/>
            </a:pPr>
            <a:r>
              <a:rPr lang="en-US" sz="2400" b="1" dirty="0">
                <a:latin typeface="Arial" pitchFamily="34" charset="0"/>
                <a:cs typeface="+mn-cs"/>
              </a:rPr>
              <a:t>      If a child doesn’t know how to multiply, </a:t>
            </a:r>
            <a:r>
              <a:rPr lang="en-US" sz="2400" b="1" i="1" dirty="0">
                <a:latin typeface="Arial" pitchFamily="34" charset="0"/>
                <a:cs typeface="+mn-cs"/>
              </a:rPr>
              <a:t>we teach</a:t>
            </a:r>
            <a:r>
              <a:rPr lang="en-US" sz="2400" b="1" dirty="0">
                <a:latin typeface="Arial" pitchFamily="34" charset="0"/>
                <a:cs typeface="+mn-cs"/>
              </a:rPr>
              <a:t>.</a:t>
            </a:r>
          </a:p>
          <a:p>
            <a:pPr marL="233363" indent="-233363" eaLnBrk="0" hangingPunct="0">
              <a:spcBef>
                <a:spcPct val="50000"/>
              </a:spcBef>
              <a:buClr>
                <a:srgbClr val="CC0000"/>
              </a:buClr>
              <a:buSzPct val="75000"/>
              <a:buFont typeface="Webdings" pitchFamily="18" charset="2"/>
              <a:buNone/>
              <a:defRPr/>
            </a:pPr>
            <a:r>
              <a:rPr lang="en-US" sz="2400" b="1" dirty="0">
                <a:latin typeface="Arial" pitchFamily="34" charset="0"/>
                <a:cs typeface="+mn-cs"/>
              </a:rPr>
              <a:t>      If a child doesn’t know how to drive, </a:t>
            </a:r>
            <a:r>
              <a:rPr lang="en-US" sz="2400" b="1" i="1" dirty="0">
                <a:latin typeface="Arial" pitchFamily="34" charset="0"/>
                <a:cs typeface="+mn-cs"/>
              </a:rPr>
              <a:t>we teach.</a:t>
            </a:r>
          </a:p>
          <a:p>
            <a:pPr marL="233363" indent="-233363" eaLnBrk="0" hangingPunct="0">
              <a:spcBef>
                <a:spcPct val="50000"/>
              </a:spcBef>
              <a:buClr>
                <a:srgbClr val="CC0000"/>
              </a:buClr>
              <a:buSzPct val="75000"/>
              <a:buFont typeface="Webdings" pitchFamily="18" charset="2"/>
              <a:buNone/>
              <a:defRPr/>
            </a:pPr>
            <a:r>
              <a:rPr lang="en-US" sz="2400" b="1" dirty="0">
                <a:latin typeface="Arial" pitchFamily="34" charset="0"/>
                <a:cs typeface="+mn-cs"/>
              </a:rPr>
              <a:t>      If a child doesn’t know how to behave,  </a:t>
            </a:r>
          </a:p>
          <a:p>
            <a:pPr marL="233363" indent="-233363" eaLnBrk="0" hangingPunct="0">
              <a:spcBef>
                <a:spcPct val="50000"/>
              </a:spcBef>
              <a:buClr>
                <a:srgbClr val="CC0000"/>
              </a:buClr>
              <a:buSzPct val="75000"/>
              <a:buFont typeface="Webdings" pitchFamily="18" charset="2"/>
              <a:buNone/>
              <a:defRPr/>
            </a:pPr>
            <a:r>
              <a:rPr lang="en-US" sz="2400" b="1" i="1" dirty="0">
                <a:latin typeface="Arial" pitchFamily="34" charset="0"/>
                <a:cs typeface="+mn-cs"/>
              </a:rPr>
              <a:t>        we……..... 	   …….teach?  	          ……punish?</a:t>
            </a:r>
          </a:p>
          <a:p>
            <a:pPr marL="233363" indent="-233363" eaLnBrk="0" hangingPunct="0">
              <a:spcBef>
                <a:spcPct val="50000"/>
              </a:spcBef>
              <a:buClr>
                <a:srgbClr val="CC0000"/>
              </a:buClr>
              <a:buSzPct val="75000"/>
              <a:buFont typeface="Webdings" pitchFamily="18" charset="2"/>
              <a:buNone/>
              <a:defRPr/>
            </a:pPr>
            <a:r>
              <a:rPr lang="en-US" sz="2400" b="1" dirty="0">
                <a:latin typeface="Arial" pitchFamily="34" charset="0"/>
                <a:cs typeface="+mn-cs"/>
              </a:rPr>
              <a:t>   Why can’t we finish the last sentence as automatically as we do the others?”</a:t>
            </a:r>
          </a:p>
          <a:p>
            <a:pPr marL="233363" indent="-233363" eaLnBrk="0" hangingPunct="0">
              <a:spcBef>
                <a:spcPct val="50000"/>
              </a:spcBef>
              <a:buClr>
                <a:srgbClr val="CC0000"/>
              </a:buClr>
              <a:buSzPct val="75000"/>
              <a:buFont typeface="Webdings" pitchFamily="18" charset="2"/>
              <a:buNone/>
              <a:defRPr/>
            </a:pPr>
            <a:r>
              <a:rPr lang="en-US" b="1" dirty="0">
                <a:latin typeface="Arial" pitchFamily="34" charset="0"/>
                <a:cs typeface="+mn-cs"/>
              </a:rPr>
              <a:t>	</a:t>
            </a:r>
            <a:r>
              <a:rPr lang="en-US" b="1" i="1" dirty="0">
                <a:solidFill>
                  <a:srgbClr val="009900"/>
                </a:solidFill>
                <a:effectLst>
                  <a:outerShdw blurRad="38100" dist="38100" dir="2700000" algn="tl">
                    <a:srgbClr val="C0C0C0"/>
                  </a:outerShdw>
                </a:effectLst>
                <a:latin typeface="NewsGoth BT"/>
                <a:cs typeface="+mn-cs"/>
              </a:rPr>
              <a:t>Tom </a:t>
            </a:r>
            <a:r>
              <a:rPr lang="en-US" b="1" i="1" dirty="0" err="1">
                <a:solidFill>
                  <a:srgbClr val="009900"/>
                </a:solidFill>
                <a:effectLst>
                  <a:outerShdw blurRad="38100" dist="38100" dir="2700000" algn="tl">
                    <a:srgbClr val="C0C0C0"/>
                  </a:outerShdw>
                </a:effectLst>
                <a:latin typeface="NewsGoth BT"/>
                <a:cs typeface="+mn-cs"/>
              </a:rPr>
              <a:t>Herner</a:t>
            </a:r>
            <a:r>
              <a:rPr lang="en-US" b="1" i="1" dirty="0">
                <a:solidFill>
                  <a:srgbClr val="009900"/>
                </a:solidFill>
                <a:effectLst>
                  <a:outerShdw blurRad="38100" dist="38100" dir="2700000" algn="tl">
                    <a:srgbClr val="C0C0C0"/>
                  </a:outerShdw>
                </a:effectLst>
                <a:latin typeface="NewsGoth BT"/>
                <a:cs typeface="+mn-cs"/>
              </a:rPr>
              <a:t> (NASDE President ) Counterpoint 1998, p.2)</a:t>
            </a:r>
          </a:p>
          <a:p>
            <a:pPr marL="233363" indent="-233363" eaLnBrk="0" hangingPunct="0">
              <a:spcBef>
                <a:spcPct val="50000"/>
              </a:spcBef>
              <a:buClr>
                <a:srgbClr val="CC0000"/>
              </a:buClr>
              <a:buSzPct val="75000"/>
              <a:buFont typeface="Webdings" pitchFamily="18" charset="2"/>
              <a:buNone/>
              <a:defRPr/>
            </a:pPr>
            <a:endParaRPr lang="en-US" b="1" dirty="0">
              <a:latin typeface="Arial" pitchFamily="34" charset="0"/>
              <a:cs typeface="+mn-cs"/>
            </a:endParaRPr>
          </a:p>
        </p:txBody>
      </p:sp>
    </p:spTree>
    <p:extLst>
      <p:ext uri="{BB962C8B-B14F-4D97-AF65-F5344CB8AC3E}">
        <p14:creationId xmlns:p14="http://schemas.microsoft.com/office/powerpoint/2010/main" val="6996832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3" name="Rectangle 2"/>
          <p:cNvSpPr>
            <a:spLocks noGrp="1" noChangeArrowheads="1"/>
          </p:cNvSpPr>
          <p:nvPr>
            <p:ph type="title"/>
          </p:nvPr>
        </p:nvSpPr>
        <p:spPr/>
        <p:txBody>
          <a:bodyPr/>
          <a:lstStyle/>
          <a:p>
            <a:r>
              <a:rPr lang="en-US" dirty="0"/>
              <a:t>The Goal of the Pyramid is to Promote Children’s Success By:</a:t>
            </a:r>
          </a:p>
        </p:txBody>
      </p:sp>
      <p:sp>
        <p:nvSpPr>
          <p:cNvPr id="745474" name="Rectangle 3"/>
          <p:cNvSpPr>
            <a:spLocks noGrp="1" noChangeArrowheads="1"/>
          </p:cNvSpPr>
          <p:nvPr>
            <p:ph idx="1"/>
          </p:nvPr>
        </p:nvSpPr>
        <p:spPr/>
        <p:txBody>
          <a:bodyPr>
            <a:normAutofit lnSpcReduction="10000"/>
          </a:bodyPr>
          <a:lstStyle/>
          <a:p>
            <a:r>
              <a:rPr lang="en-US" dirty="0"/>
              <a:t>Creating an environment where EVERY child feels good about coming to preschool.</a:t>
            </a:r>
          </a:p>
          <a:p>
            <a:r>
              <a:rPr lang="en-US" dirty="0"/>
              <a:t>Designing an environment that promotes child engagement and prevents challenging behavior.</a:t>
            </a:r>
          </a:p>
          <a:p>
            <a:r>
              <a:rPr lang="en-US" dirty="0"/>
              <a:t>Focusing on teaching children what to do! </a:t>
            </a:r>
          </a:p>
          <a:p>
            <a:pPr lvl="1"/>
            <a:r>
              <a:rPr lang="en-US" dirty="0"/>
              <a:t>Teach expectations and routines.</a:t>
            </a:r>
          </a:p>
          <a:p>
            <a:pPr lvl="1"/>
            <a:r>
              <a:rPr lang="en-US" dirty="0"/>
              <a:t>Teach skills that children can use in place of challenging behaviors.</a:t>
            </a:r>
          </a:p>
          <a:p>
            <a:pPr lvl="1"/>
            <a:r>
              <a:rPr lang="en-US" dirty="0"/>
              <a:t>Teach social-emotional skills that are critical to child outcomes</a:t>
            </a:r>
          </a:p>
          <a:p>
            <a:endParaRPr lang="en-US" dirty="0"/>
          </a:p>
        </p:txBody>
      </p:sp>
    </p:spTree>
    <p:extLst>
      <p:ext uri="{BB962C8B-B14F-4D97-AF65-F5344CB8AC3E}">
        <p14:creationId xmlns:p14="http://schemas.microsoft.com/office/powerpoint/2010/main" val="3156777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5" name="Rectangle 2"/>
          <p:cNvSpPr>
            <a:spLocks noGrp="1" noChangeArrowheads="1"/>
          </p:cNvSpPr>
          <p:nvPr>
            <p:ph type="title"/>
          </p:nvPr>
        </p:nvSpPr>
        <p:spPr>
          <a:xfrm>
            <a:off x="628650" y="365130"/>
            <a:ext cx="7886700" cy="923740"/>
          </a:xfrm>
        </p:spPr>
        <p:txBody>
          <a:bodyPr/>
          <a:lstStyle/>
          <a:p>
            <a:r>
              <a:rPr lang="en-US" dirty="0"/>
              <a:t>The Pyramid Model</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790" y="1384662"/>
            <a:ext cx="2616420" cy="37323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ADE955AF-E41C-4A1A-8D2F-B32DBC17B7CF}"/>
              </a:ext>
            </a:extLst>
          </p:cNvPr>
          <p:cNvSpPr txBox="1"/>
          <p:nvPr/>
        </p:nvSpPr>
        <p:spPr>
          <a:xfrm>
            <a:off x="1062446" y="5643154"/>
            <a:ext cx="7306491" cy="646331"/>
          </a:xfrm>
          <a:prstGeom prst="rect">
            <a:avLst/>
          </a:prstGeom>
          <a:noFill/>
        </p:spPr>
        <p:txBody>
          <a:bodyPr wrap="square" rtlCol="0">
            <a:spAutoFit/>
          </a:bodyPr>
          <a:lstStyle/>
          <a:p>
            <a:r>
              <a:rPr lang="en-US" dirty="0">
                <a:hlinkClick r:id="rId4"/>
              </a:rPr>
              <a:t>https://challengingbehavior.cbcs.usf.edu/videos/Promoting-Social-Emotional-Competence.mp4</a:t>
            </a:r>
            <a:r>
              <a:rPr lang="en-US" dirty="0"/>
              <a:t> </a:t>
            </a:r>
          </a:p>
        </p:txBody>
      </p:sp>
    </p:spTree>
    <p:extLst>
      <p:ext uri="{BB962C8B-B14F-4D97-AF65-F5344CB8AC3E}">
        <p14:creationId xmlns:p14="http://schemas.microsoft.com/office/powerpoint/2010/main" val="391528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245" y="311648"/>
            <a:ext cx="6801394" cy="1122998"/>
          </a:xfrm>
        </p:spPr>
        <p:txBody>
          <a:bodyPr>
            <a:noAutofit/>
          </a:bodyPr>
          <a:lstStyle/>
          <a:p>
            <a:r>
              <a:rPr lang="en-US" sz="2800" dirty="0"/>
              <a:t>Pyramid Model for Promoting the Social Emotional Competence of Young Children</a:t>
            </a:r>
          </a:p>
        </p:txBody>
      </p:sp>
      <p:pic>
        <p:nvPicPr>
          <p:cNvPr id="4" name="Content Placeholder 3" descr="Pyramid Model&#10;Tier 3 -  Intensive Intervention&#10;Tier 2 - Targeted Social Emotional Supports&#10;Tier 1 - High Quality Supportive Environments. Nurturing and Responsive Relationships&#10;Base - Effective Workforce&#10;&#10;"/>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046534" y="1408768"/>
            <a:ext cx="4693743" cy="4351952"/>
          </a:xfrm>
        </p:spPr>
      </p:pic>
      <p:sp>
        <p:nvSpPr>
          <p:cNvPr id="5" name="Chevron 4"/>
          <p:cNvSpPr/>
          <p:nvPr/>
        </p:nvSpPr>
        <p:spPr>
          <a:xfrm>
            <a:off x="1693988" y="2065973"/>
            <a:ext cx="4041015" cy="5486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sz="2100" b="1" dirty="0">
                <a:solidFill>
                  <a:prstClr val="white"/>
                </a:solidFill>
                <a:latin typeface="Calibri" panose="020F0502020204030204" pitchFamily="34" charset="0"/>
              </a:rPr>
              <a:t>Tertiary Intervention   </a:t>
            </a:r>
            <a:r>
              <a:rPr lang="en-US" altLang="en-US" sz="2100" b="1" i="1" dirty="0">
                <a:solidFill>
                  <a:srgbClr val="FFD100"/>
                </a:solidFill>
                <a:latin typeface="Segoe Print" panose="02000600000000000000" pitchFamily="2" charset="0"/>
              </a:rPr>
              <a:t>Few</a:t>
            </a:r>
          </a:p>
        </p:txBody>
      </p:sp>
      <p:sp>
        <p:nvSpPr>
          <p:cNvPr id="6" name="Chevron 5"/>
          <p:cNvSpPr/>
          <p:nvPr/>
        </p:nvSpPr>
        <p:spPr>
          <a:xfrm>
            <a:off x="1045845" y="3021806"/>
            <a:ext cx="4041015" cy="54864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spcBef>
                <a:spcPct val="0"/>
              </a:spcBef>
            </a:pPr>
            <a:r>
              <a:rPr lang="en-US" altLang="en-US" sz="2100" b="1" dirty="0">
                <a:solidFill>
                  <a:prstClr val="white"/>
                </a:solidFill>
                <a:latin typeface="Calibri" panose="020F0502020204030204" pitchFamily="34" charset="0"/>
              </a:rPr>
              <a:t>Secondary Prevention   </a:t>
            </a:r>
            <a:r>
              <a:rPr lang="en-US" altLang="en-US" sz="2100" b="1" i="1" dirty="0">
                <a:solidFill>
                  <a:srgbClr val="FFD100"/>
                </a:solidFill>
                <a:latin typeface="Segoe Print" panose="02000600000000000000" pitchFamily="2" charset="0"/>
              </a:rPr>
              <a:t>Some</a:t>
            </a:r>
          </a:p>
        </p:txBody>
      </p:sp>
      <p:sp>
        <p:nvSpPr>
          <p:cNvPr id="7" name="Chevron 6"/>
          <p:cNvSpPr/>
          <p:nvPr/>
        </p:nvSpPr>
        <p:spPr>
          <a:xfrm>
            <a:off x="444244" y="3977640"/>
            <a:ext cx="4041015" cy="54864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Bef>
                <a:spcPct val="0"/>
              </a:spcBef>
            </a:pPr>
            <a:r>
              <a:rPr lang="en-US" altLang="en-US" sz="2100" b="1" dirty="0">
                <a:solidFill>
                  <a:prstClr val="white"/>
                </a:solidFill>
                <a:latin typeface="Calibri" panose="020F0502020204030204" pitchFamily="34" charset="0"/>
              </a:rPr>
              <a:t>Universal Promotion   </a:t>
            </a:r>
            <a:r>
              <a:rPr lang="en-US" altLang="en-US" sz="2100" b="1" i="1" dirty="0">
                <a:solidFill>
                  <a:srgbClr val="FFD100"/>
                </a:solidFill>
                <a:latin typeface="Segoe Print" panose="02000600000000000000" pitchFamily="2" charset="0"/>
              </a:rPr>
              <a:t>All</a:t>
            </a:r>
          </a:p>
        </p:txBody>
      </p:sp>
      <p:sp>
        <p:nvSpPr>
          <p:cNvPr id="8" name="TextBox 7">
            <a:extLst>
              <a:ext uri="{FF2B5EF4-FFF2-40B4-BE49-F238E27FC236}">
                <a16:creationId xmlns:a16="http://schemas.microsoft.com/office/drawing/2014/main" id="{03614361-0DE5-4B0D-9BC6-8BDBF72E14DE}"/>
              </a:ext>
            </a:extLst>
          </p:cNvPr>
          <p:cNvSpPr txBox="1"/>
          <p:nvPr/>
        </p:nvSpPr>
        <p:spPr>
          <a:xfrm>
            <a:off x="-77152" y="2614612"/>
            <a:ext cx="9301162" cy="1754326"/>
          </a:xfrm>
          <a:prstGeom prst="rect">
            <a:avLst/>
          </a:prstGeom>
          <a:solidFill>
            <a:schemeClr val="accent6">
              <a:alpha val="92000"/>
            </a:schemeClr>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endParaRPr lang="en-US" sz="2700" dirty="0">
              <a:solidFill>
                <a:prstClr val="white"/>
              </a:solidFill>
            </a:endParaRPr>
          </a:p>
          <a:p>
            <a:pPr algn="ctr">
              <a:defRPr/>
            </a:pPr>
            <a:r>
              <a:rPr lang="en-US" sz="2700" dirty="0">
                <a:solidFill>
                  <a:prstClr val="white"/>
                </a:solidFill>
              </a:rPr>
              <a:t>A Framework of </a:t>
            </a:r>
            <a:br>
              <a:rPr lang="en-US" sz="2700" dirty="0">
                <a:solidFill>
                  <a:prstClr val="white"/>
                </a:solidFill>
              </a:rPr>
            </a:br>
            <a:r>
              <a:rPr lang="en-US" sz="2700" dirty="0">
                <a:solidFill>
                  <a:prstClr val="white"/>
                </a:solidFill>
              </a:rPr>
              <a:t>Evidence-Based Practices</a:t>
            </a:r>
          </a:p>
          <a:p>
            <a:pPr algn="ctr">
              <a:defRPr/>
            </a:pPr>
            <a:endParaRPr lang="en-US" sz="2700" dirty="0">
              <a:solidFill>
                <a:prstClr val="white"/>
              </a:solidFill>
            </a:endParaRPr>
          </a:p>
        </p:txBody>
      </p:sp>
    </p:spTree>
    <p:extLst>
      <p:ext uri="{BB962C8B-B14F-4D97-AF65-F5344CB8AC3E}">
        <p14:creationId xmlns:p14="http://schemas.microsoft.com/office/powerpoint/2010/main" val="200720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E0BB-6ED5-4A0E-874E-4125B06E9018}"/>
              </a:ext>
            </a:extLst>
          </p:cNvPr>
          <p:cNvSpPr>
            <a:spLocks noGrp="1"/>
          </p:cNvSpPr>
          <p:nvPr>
            <p:ph type="title"/>
          </p:nvPr>
        </p:nvSpPr>
        <p:spPr/>
        <p:txBody>
          <a:bodyPr/>
          <a:lstStyle/>
          <a:p>
            <a:r>
              <a:rPr lang="en-US" dirty="0"/>
              <a:t>Pyramid Model Teachers</a:t>
            </a:r>
          </a:p>
        </p:txBody>
      </p:sp>
      <p:pic>
        <p:nvPicPr>
          <p:cNvPr id="6" name="Content Placeholder 5" descr="A person posing for the camera&#10;&#10;Description automatically generated">
            <a:extLst>
              <a:ext uri="{FF2B5EF4-FFF2-40B4-BE49-F238E27FC236}">
                <a16:creationId xmlns:a16="http://schemas.microsoft.com/office/drawing/2014/main" id="{73B7B612-CC2D-4067-9F6D-9932BD6C2AF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7421" y="2209800"/>
            <a:ext cx="3886200" cy="2591053"/>
          </a:xfrm>
        </p:spPr>
      </p:pic>
      <p:sp>
        <p:nvSpPr>
          <p:cNvPr id="4" name="Content Placeholder 3">
            <a:extLst>
              <a:ext uri="{FF2B5EF4-FFF2-40B4-BE49-F238E27FC236}">
                <a16:creationId xmlns:a16="http://schemas.microsoft.com/office/drawing/2014/main" id="{F190BEA0-7520-4319-A143-D67421E61562}"/>
              </a:ext>
            </a:extLst>
          </p:cNvPr>
          <p:cNvSpPr>
            <a:spLocks noGrp="1"/>
          </p:cNvSpPr>
          <p:nvPr>
            <p:ph sz="half" idx="2"/>
          </p:nvPr>
        </p:nvSpPr>
        <p:spPr>
          <a:xfrm>
            <a:off x="5105400" y="2133599"/>
            <a:ext cx="3409950" cy="4043363"/>
          </a:xfrm>
        </p:spPr>
        <p:txBody>
          <a:bodyPr/>
          <a:lstStyle/>
          <a:p>
            <a:pPr marL="0" indent="0">
              <a:buNone/>
            </a:pPr>
            <a:endParaRPr lang="en-US" dirty="0">
              <a:solidFill>
                <a:schemeClr val="accent1"/>
              </a:solidFill>
            </a:endParaRPr>
          </a:p>
          <a:p>
            <a:pPr marL="0" indent="0">
              <a:buNone/>
            </a:pPr>
            <a:r>
              <a:rPr lang="en-US" sz="4000" dirty="0">
                <a:solidFill>
                  <a:schemeClr val="accent1"/>
                </a:solidFill>
              </a:rPr>
              <a:t>Connected, Confident, and Competent</a:t>
            </a:r>
          </a:p>
        </p:txBody>
      </p:sp>
    </p:spTree>
    <p:extLst>
      <p:ext uri="{BB962C8B-B14F-4D97-AF65-F5344CB8AC3E}">
        <p14:creationId xmlns:p14="http://schemas.microsoft.com/office/powerpoint/2010/main" val="110120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7300" y="357460"/>
            <a:ext cx="6629400" cy="841772"/>
          </a:xfrm>
        </p:spPr>
        <p:txBody>
          <a:bodyPr>
            <a:noAutofit/>
          </a:bodyPr>
          <a:lstStyle/>
          <a:p>
            <a:pPr algn="ctr"/>
            <a:r>
              <a:rPr lang="en-US" sz="3038" dirty="0"/>
              <a:t>Pyramid Model</a:t>
            </a:r>
          </a:p>
        </p:txBody>
      </p:sp>
      <p:pic>
        <p:nvPicPr>
          <p:cNvPr id="4" name="Content Placeholder 3" descr="Pyramid Model&#10;Tier 3 -  Intensive Intervention&#10;Tier 2 - Targeted Social Emotional Supports&#10;Tier 1 - High Quality Supportive Environments. Nurturing and Responsive Relationships&#10;Base - Effective Workforce&#10;&#10;"/>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4328160" y="1796653"/>
            <a:ext cx="4033645" cy="3740364"/>
          </a:xfrm>
        </p:spPr>
      </p:pic>
      <p:sp>
        <p:nvSpPr>
          <p:cNvPr id="7" name="Chevron 6"/>
          <p:cNvSpPr/>
          <p:nvPr/>
        </p:nvSpPr>
        <p:spPr>
          <a:xfrm>
            <a:off x="1297399" y="3666835"/>
            <a:ext cx="3030761" cy="41148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Bef>
                <a:spcPct val="0"/>
              </a:spcBef>
              <a:buClrTx/>
              <a:buFontTx/>
              <a:buNone/>
            </a:pPr>
            <a:r>
              <a:rPr lang="en-US" altLang="en-US" sz="1575" b="1" dirty="0">
                <a:solidFill>
                  <a:schemeClr val="bg1"/>
                </a:solidFill>
                <a:latin typeface="Calibri" panose="020F0502020204030204" pitchFamily="34" charset="0"/>
              </a:rPr>
              <a:t>Universal Promotion   </a:t>
            </a:r>
            <a:r>
              <a:rPr lang="en-US" altLang="en-US" sz="1575" b="1" i="1" dirty="0">
                <a:solidFill>
                  <a:schemeClr val="accent5"/>
                </a:solidFill>
                <a:latin typeface="Segoe Print" panose="02000600000000000000" pitchFamily="2" charset="0"/>
              </a:rPr>
              <a:t>All</a:t>
            </a:r>
          </a:p>
        </p:txBody>
      </p:sp>
    </p:spTree>
    <p:extLst>
      <p:ext uri="{BB962C8B-B14F-4D97-AF65-F5344CB8AC3E}">
        <p14:creationId xmlns:p14="http://schemas.microsoft.com/office/powerpoint/2010/main" val="426878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29787" y="205236"/>
            <a:ext cx="7886700" cy="1325563"/>
          </a:xfrm>
        </p:spPr>
        <p:txBody>
          <a:bodyPr rtlCol="0">
            <a:normAutofit/>
          </a:bodyPr>
          <a:lstStyle/>
          <a:p>
            <a:pPr eaLnBrk="1" fontAlgn="auto" hangingPunct="1">
              <a:spcAft>
                <a:spcPts val="0"/>
              </a:spcAft>
              <a:defRPr/>
            </a:pPr>
            <a:r>
              <a:rPr lang="en-US" altLang="en-US" dirty="0">
                <a:cs typeface="Garamond" pitchFamily="18" charset="0"/>
              </a:rPr>
              <a:t>Nurturing and Responsive Relationships</a:t>
            </a:r>
          </a:p>
        </p:txBody>
      </p:sp>
      <p:pic>
        <p:nvPicPr>
          <p:cNvPr id="3584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7761" y="3891911"/>
            <a:ext cx="2090752" cy="1982681"/>
          </a:xfrm>
        </p:spPr>
      </p:pic>
      <p:sp>
        <p:nvSpPr>
          <p:cNvPr id="35844" name="Rectangle 3"/>
          <p:cNvSpPr>
            <a:spLocks noGrp="1" noChangeArrowheads="1"/>
          </p:cNvSpPr>
          <p:nvPr>
            <p:ph type="body" idx="4294967295"/>
          </p:nvPr>
        </p:nvSpPr>
        <p:spPr>
          <a:xfrm>
            <a:off x="180975" y="1676400"/>
            <a:ext cx="8963025" cy="2057400"/>
          </a:xfrm>
        </p:spPr>
        <p:txBody>
          <a:bodyPr/>
          <a:lstStyle/>
          <a:p>
            <a:pPr eaLnBrk="1" hangingPunct="1">
              <a:lnSpc>
                <a:spcPct val="90000"/>
              </a:lnSpc>
            </a:pPr>
            <a:r>
              <a:rPr lang="en-US" altLang="en-US" dirty="0"/>
              <a:t>Foundation of the Pyramid</a:t>
            </a:r>
          </a:p>
          <a:p>
            <a:pPr eaLnBrk="1" hangingPunct="1">
              <a:lnSpc>
                <a:spcPct val="90000"/>
              </a:lnSpc>
            </a:pPr>
            <a:r>
              <a:rPr lang="en-US" altLang="en-US" dirty="0"/>
              <a:t>Essential to healthy social development</a:t>
            </a:r>
          </a:p>
          <a:p>
            <a:pPr eaLnBrk="1" hangingPunct="1">
              <a:lnSpc>
                <a:spcPct val="90000"/>
              </a:lnSpc>
            </a:pPr>
            <a:r>
              <a:rPr lang="en-US" altLang="en-US" dirty="0"/>
              <a:t>Includes relationships with children, families and team members</a:t>
            </a:r>
          </a:p>
        </p:txBody>
      </p:sp>
      <p:pic>
        <p:nvPicPr>
          <p:cNvPr id="35845" name="Picture 9" descr="The Boyz.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8847" y="3815355"/>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975" y="3878263"/>
            <a:ext cx="2943225"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739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4"/>
          <p:cNvSpPr>
            <a:spLocks noGrp="1" noChangeArrowheads="1"/>
          </p:cNvSpPr>
          <p:nvPr>
            <p:ph type="title"/>
          </p:nvPr>
        </p:nvSpPr>
        <p:spPr>
          <a:xfrm>
            <a:off x="628650" y="296863"/>
            <a:ext cx="7886700" cy="930274"/>
          </a:xfrm>
        </p:spPr>
        <p:txBody>
          <a:bodyPr rtlCol="0"/>
          <a:lstStyle/>
          <a:p>
            <a:pPr eaLnBrk="1" fontAlgn="auto" hangingPunct="1">
              <a:spcAft>
                <a:spcPts val="0"/>
              </a:spcAft>
              <a:defRPr/>
            </a:pPr>
            <a:r>
              <a:rPr lang="en-US" altLang="en-US" dirty="0">
                <a:cs typeface="Arial" panose="020B0604020202020204" pitchFamily="34" charset="0"/>
              </a:rPr>
              <a:t>High Quality Environments</a:t>
            </a:r>
          </a:p>
        </p:txBody>
      </p:sp>
      <p:pic>
        <p:nvPicPr>
          <p:cNvPr id="37891" name="Picture 7" descr="OPENBOTTL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410200" y="2286000"/>
            <a:ext cx="3339704" cy="2226469"/>
          </a:xfrm>
        </p:spPr>
      </p:pic>
      <p:sp>
        <p:nvSpPr>
          <p:cNvPr id="37892" name="Rectangle 5"/>
          <p:cNvSpPr>
            <a:spLocks noGrp="1" noChangeArrowheads="1"/>
          </p:cNvSpPr>
          <p:nvPr>
            <p:ph type="body" sz="half" idx="4294967295"/>
          </p:nvPr>
        </p:nvSpPr>
        <p:spPr>
          <a:xfrm>
            <a:off x="381000" y="1447800"/>
            <a:ext cx="4572000" cy="4648200"/>
          </a:xfrm>
        </p:spPr>
        <p:txBody>
          <a:bodyPr/>
          <a:lstStyle/>
          <a:p>
            <a:pPr eaLnBrk="1" hangingPunct="1">
              <a:lnSpc>
                <a:spcPct val="90000"/>
              </a:lnSpc>
            </a:pPr>
            <a:r>
              <a:rPr lang="en-US" altLang="en-US" sz="2600" dirty="0"/>
              <a:t>Inclusive early care and education environments </a:t>
            </a:r>
          </a:p>
          <a:p>
            <a:pPr eaLnBrk="1" hangingPunct="1">
              <a:lnSpc>
                <a:spcPct val="90000"/>
              </a:lnSpc>
            </a:pPr>
            <a:r>
              <a:rPr lang="en-US" altLang="en-US" sz="2600" dirty="0"/>
              <a:t>Comprehensive system of curriculum, assessment, and program evaluation</a:t>
            </a:r>
          </a:p>
          <a:p>
            <a:pPr eaLnBrk="1" hangingPunct="1">
              <a:lnSpc>
                <a:spcPct val="90000"/>
              </a:lnSpc>
            </a:pPr>
            <a:r>
              <a:rPr lang="en-US" altLang="en-US" sz="2600" dirty="0"/>
              <a:t>Environmental design, instructional materials, scheduling, child guidance, and teacher interactions that meet high quality practices as described by NAEYC and DEC</a:t>
            </a:r>
          </a:p>
          <a:p>
            <a:pPr eaLnBrk="1" hangingPunct="1">
              <a:lnSpc>
                <a:spcPct val="90000"/>
              </a:lnSpc>
            </a:pPr>
            <a:endParaRPr lang="en-US" altLang="en-US" sz="2100" dirty="0"/>
          </a:p>
        </p:txBody>
      </p:sp>
    </p:spTree>
    <p:extLst>
      <p:ext uri="{BB962C8B-B14F-4D97-AF65-F5344CB8AC3E}">
        <p14:creationId xmlns:p14="http://schemas.microsoft.com/office/powerpoint/2010/main" val="2612296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yramid Model&#10;Tier 3 -  Intensive Intervention&#10;Tier 2 - Targeted Social Emotional Supports&#10;Tier 1 - High Quality Supportive Environments. Nurturing and Responsive Relationships&#10;Base - Effective Workforce&#10;&#10;"/>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4449763" y="1408113"/>
            <a:ext cx="4694237" cy="4352925"/>
          </a:xfrm>
        </p:spPr>
      </p:pic>
      <p:sp>
        <p:nvSpPr>
          <p:cNvPr id="3" name="Title 2"/>
          <p:cNvSpPr>
            <a:spLocks noGrp="1"/>
          </p:cNvSpPr>
          <p:nvPr>
            <p:ph type="title" idx="4294967295"/>
          </p:nvPr>
        </p:nvSpPr>
        <p:spPr>
          <a:xfrm>
            <a:off x="704850" y="365125"/>
            <a:ext cx="8439150" cy="1325563"/>
          </a:xfrm>
        </p:spPr>
        <p:txBody>
          <a:bodyPr/>
          <a:lstStyle/>
          <a:p>
            <a:r>
              <a:rPr lang="en-US" dirty="0"/>
              <a:t>Pyramid Model</a:t>
            </a:r>
          </a:p>
        </p:txBody>
      </p:sp>
      <p:sp>
        <p:nvSpPr>
          <p:cNvPr id="6" name="Chevron 5"/>
          <p:cNvSpPr/>
          <p:nvPr/>
        </p:nvSpPr>
        <p:spPr>
          <a:xfrm>
            <a:off x="1045845" y="3021806"/>
            <a:ext cx="4041015" cy="54864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spcBef>
                <a:spcPct val="0"/>
              </a:spcBef>
              <a:buClrTx/>
              <a:buFontTx/>
              <a:buNone/>
            </a:pPr>
            <a:r>
              <a:rPr lang="en-US" altLang="en-US" sz="2100" b="1" dirty="0">
                <a:solidFill>
                  <a:schemeClr val="bg1"/>
                </a:solidFill>
                <a:latin typeface="Calibri" panose="020F0502020204030204" pitchFamily="34" charset="0"/>
              </a:rPr>
              <a:t>Secondary Prevention   </a:t>
            </a:r>
            <a:r>
              <a:rPr lang="en-US" altLang="en-US" sz="2100" b="1" i="1" dirty="0">
                <a:solidFill>
                  <a:schemeClr val="accent5"/>
                </a:solidFill>
                <a:latin typeface="Segoe Print" panose="02000600000000000000" pitchFamily="2" charset="0"/>
              </a:rPr>
              <a:t>Some</a:t>
            </a:r>
          </a:p>
        </p:txBody>
      </p:sp>
      <p:sp>
        <p:nvSpPr>
          <p:cNvPr id="7" name="Chevron 6"/>
          <p:cNvSpPr/>
          <p:nvPr/>
        </p:nvSpPr>
        <p:spPr>
          <a:xfrm>
            <a:off x="444244" y="3977640"/>
            <a:ext cx="4041015" cy="54864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Bef>
                <a:spcPct val="0"/>
              </a:spcBef>
              <a:buClrTx/>
              <a:buFontTx/>
              <a:buNone/>
            </a:pPr>
            <a:r>
              <a:rPr lang="en-US" altLang="en-US" sz="2100" b="1" dirty="0">
                <a:solidFill>
                  <a:schemeClr val="bg1"/>
                </a:solidFill>
                <a:latin typeface="Calibri" panose="020F0502020204030204" pitchFamily="34" charset="0"/>
              </a:rPr>
              <a:t>Universal Promotion   </a:t>
            </a:r>
            <a:r>
              <a:rPr lang="en-US" altLang="en-US" sz="2100" b="1" i="1" dirty="0">
                <a:solidFill>
                  <a:schemeClr val="accent5"/>
                </a:solidFill>
                <a:latin typeface="Segoe Print" panose="02000600000000000000" pitchFamily="2" charset="0"/>
              </a:rPr>
              <a:t>All</a:t>
            </a:r>
          </a:p>
        </p:txBody>
      </p:sp>
    </p:spTree>
    <p:extLst>
      <p:ext uri="{BB962C8B-B14F-4D97-AF65-F5344CB8AC3E}">
        <p14:creationId xmlns:p14="http://schemas.microsoft.com/office/powerpoint/2010/main" val="72253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a:extLst>
              <a:ext uri="{FF2B5EF4-FFF2-40B4-BE49-F238E27FC236}">
                <a16:creationId xmlns:a16="http://schemas.microsoft.com/office/drawing/2014/main" id="{E2BC4A95-FFDA-439A-9607-4F417927D1A1}"/>
              </a:ext>
            </a:extLst>
          </p:cNvPr>
          <p:cNvSpPr>
            <a:spLocks noGrp="1" noChangeArrowheads="1"/>
          </p:cNvSpPr>
          <p:nvPr>
            <p:ph type="title"/>
          </p:nvPr>
        </p:nvSpPr>
        <p:spPr>
          <a:xfrm>
            <a:off x="1371600" y="274638"/>
            <a:ext cx="7315200" cy="1173162"/>
          </a:xfrm>
        </p:spPr>
        <p:txBody>
          <a:bodyPr rtlCol="0">
            <a:normAutofit/>
          </a:bodyPr>
          <a:lstStyle/>
          <a:p>
            <a:pPr eaLnBrk="1" fontAlgn="auto" hangingPunct="1">
              <a:spcAft>
                <a:spcPts val="0"/>
              </a:spcAft>
              <a:defRPr/>
            </a:pPr>
            <a:r>
              <a:rPr lang="en-US" altLang="en-US" dirty="0">
                <a:ea typeface="+mj-ea"/>
              </a:rPr>
              <a:t>Targeted Social Emotional Supports</a:t>
            </a:r>
          </a:p>
        </p:txBody>
      </p:sp>
      <p:pic>
        <p:nvPicPr>
          <p:cNvPr id="71683" name="Picture 7" descr="BLOCKSAWAY">
            <a:extLst>
              <a:ext uri="{FF2B5EF4-FFF2-40B4-BE49-F238E27FC236}">
                <a16:creationId xmlns:a16="http://schemas.microsoft.com/office/drawing/2014/main" id="{B1CE4DC3-D2CE-4111-805E-B1A816BA43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62122" y="2547458"/>
            <a:ext cx="2999727" cy="1999376"/>
          </a:xfrm>
          <a:prstGeom prst="rect">
            <a:avLst/>
          </a:prstGeom>
          <a:ln>
            <a:noFill/>
          </a:ln>
          <a:effectLst>
            <a:outerShdw blurRad="292100" dist="139700" dir="2700000" algn="tl" rotWithShape="0">
              <a:srgbClr val="333333">
                <a:alpha val="65000"/>
              </a:srgbClr>
            </a:outerShdw>
          </a:effectLst>
        </p:spPr>
      </p:pic>
      <p:sp>
        <p:nvSpPr>
          <p:cNvPr id="71684" name="Rectangle 8">
            <a:extLst>
              <a:ext uri="{FF2B5EF4-FFF2-40B4-BE49-F238E27FC236}">
                <a16:creationId xmlns:a16="http://schemas.microsoft.com/office/drawing/2014/main" id="{4721E674-3AF2-4667-A40F-8608DBBD01A3}"/>
              </a:ext>
            </a:extLst>
          </p:cNvPr>
          <p:cNvSpPr>
            <a:spLocks noGrp="1" noChangeArrowheads="1"/>
          </p:cNvSpPr>
          <p:nvPr>
            <p:ph type="body" sz="half" idx="4294967295"/>
          </p:nvPr>
        </p:nvSpPr>
        <p:spPr>
          <a:xfrm>
            <a:off x="228599" y="1447800"/>
            <a:ext cx="5199078" cy="5029200"/>
          </a:xfrm>
        </p:spPr>
        <p:txBody>
          <a:bodyPr>
            <a:normAutofit/>
          </a:bodyPr>
          <a:lstStyle/>
          <a:p>
            <a:pPr eaLnBrk="1" hangingPunct="1">
              <a:lnSpc>
                <a:spcPct val="90000"/>
              </a:lnSpc>
            </a:pPr>
            <a:r>
              <a:rPr lang="en-US" altLang="en-US" sz="2800" dirty="0"/>
              <a:t>Self-regulation, expressing and understanding emotions, problem solving, developing social relationships as social emotional learning for </a:t>
            </a:r>
            <a:r>
              <a:rPr lang="en-US" altLang="en-US" sz="2800" i="1" dirty="0">
                <a:solidFill>
                  <a:schemeClr val="accent1"/>
                </a:solidFill>
              </a:rPr>
              <a:t>ALL</a:t>
            </a:r>
          </a:p>
          <a:p>
            <a:pPr eaLnBrk="1" hangingPunct="1">
              <a:lnSpc>
                <a:spcPct val="90000"/>
              </a:lnSpc>
            </a:pPr>
            <a:r>
              <a:rPr lang="en-US" altLang="en-US" sz="2800" dirty="0"/>
              <a:t>Explicit instruction for </a:t>
            </a:r>
            <a:r>
              <a:rPr lang="en-US" altLang="en-US" sz="2800" i="1" dirty="0">
                <a:solidFill>
                  <a:schemeClr val="accent1"/>
                </a:solidFill>
              </a:rPr>
              <a:t>Some</a:t>
            </a:r>
          </a:p>
          <a:p>
            <a:pPr eaLnBrk="1" hangingPunct="1">
              <a:lnSpc>
                <a:spcPct val="90000"/>
              </a:lnSpc>
            </a:pPr>
            <a:r>
              <a:rPr lang="en-US" altLang="en-US" sz="2400" dirty="0"/>
              <a:t>Increased opportunities for instruction, practice, feedback</a:t>
            </a:r>
          </a:p>
          <a:p>
            <a:pPr lvl="1"/>
            <a:r>
              <a:rPr lang="en-US" altLang="en-US" sz="2400" dirty="0"/>
              <a:t>Family partnerships</a:t>
            </a:r>
          </a:p>
          <a:p>
            <a:pPr lvl="1"/>
            <a:r>
              <a:rPr lang="en-US" altLang="en-US" sz="2400" dirty="0"/>
              <a:t>Progress monitoring and data decision-making</a:t>
            </a:r>
          </a:p>
        </p:txBody>
      </p:sp>
    </p:spTree>
    <p:extLst>
      <p:ext uri="{BB962C8B-B14F-4D97-AF65-F5344CB8AC3E}">
        <p14:creationId xmlns:p14="http://schemas.microsoft.com/office/powerpoint/2010/main" val="87513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2E28-5ECB-4292-941F-9E4F8BEA9264}"/>
              </a:ext>
            </a:extLst>
          </p:cNvPr>
          <p:cNvSpPr>
            <a:spLocks noGrp="1"/>
          </p:cNvSpPr>
          <p:nvPr>
            <p:ph type="title"/>
          </p:nvPr>
        </p:nvSpPr>
        <p:spPr/>
        <p:txBody>
          <a:bodyPr/>
          <a:lstStyle/>
          <a:p>
            <a:r>
              <a:rPr lang="en-US" dirty="0"/>
              <a:t>Doing the Presentation</a:t>
            </a:r>
          </a:p>
        </p:txBody>
      </p:sp>
      <p:sp>
        <p:nvSpPr>
          <p:cNvPr id="3" name="Content Placeholder 2">
            <a:extLst>
              <a:ext uri="{FF2B5EF4-FFF2-40B4-BE49-F238E27FC236}">
                <a16:creationId xmlns:a16="http://schemas.microsoft.com/office/drawing/2014/main" id="{B0C3EC12-DB95-46C0-8DB4-2C90666CF815}"/>
              </a:ext>
            </a:extLst>
          </p:cNvPr>
          <p:cNvSpPr>
            <a:spLocks noGrp="1"/>
          </p:cNvSpPr>
          <p:nvPr>
            <p:ph idx="1"/>
          </p:nvPr>
        </p:nvSpPr>
        <p:spPr/>
        <p:txBody>
          <a:bodyPr/>
          <a:lstStyle/>
          <a:p>
            <a:pPr marL="0" indent="0">
              <a:buNone/>
            </a:pPr>
            <a:r>
              <a:rPr lang="en-US" dirty="0"/>
              <a:t>Invite all staff….</a:t>
            </a:r>
          </a:p>
          <a:p>
            <a:r>
              <a:rPr lang="en-US" dirty="0"/>
              <a:t>Record it in advance and have staff watch on their break and complete poll</a:t>
            </a:r>
          </a:p>
          <a:p>
            <a:r>
              <a:rPr lang="en-US" dirty="0"/>
              <a:t>Have a staff meeting and present (20 minutes without showing full video; 45 minutes with the video)</a:t>
            </a:r>
          </a:p>
          <a:p>
            <a:r>
              <a:rPr lang="en-US" dirty="0"/>
              <a:t>Offer video to staff to watch before meeting and then do the shorter meeting</a:t>
            </a:r>
          </a:p>
        </p:txBody>
      </p:sp>
    </p:spTree>
    <p:extLst>
      <p:ext uri="{BB962C8B-B14F-4D97-AF65-F5344CB8AC3E}">
        <p14:creationId xmlns:p14="http://schemas.microsoft.com/office/powerpoint/2010/main" val="2342061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yramid Model&#10;Tier 3 -  Intensive Intervention&#10;Tier 2 - Targeted Social Emotional Supports&#10;Tier 1 - High Quality Supportive Environments. Nurturing and Responsive Relationships&#10;Base - Effective Workforce&#10;&#10;"/>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4449763" y="1408113"/>
            <a:ext cx="4694237" cy="4352925"/>
          </a:xfrm>
        </p:spPr>
      </p:pic>
      <p:sp>
        <p:nvSpPr>
          <p:cNvPr id="3" name="Title 2"/>
          <p:cNvSpPr>
            <a:spLocks noGrp="1"/>
          </p:cNvSpPr>
          <p:nvPr>
            <p:ph type="title" idx="4294967295"/>
          </p:nvPr>
        </p:nvSpPr>
        <p:spPr>
          <a:xfrm>
            <a:off x="704850" y="298450"/>
            <a:ext cx="8439150" cy="1042988"/>
          </a:xfrm>
        </p:spPr>
        <p:txBody>
          <a:bodyPr>
            <a:normAutofit/>
          </a:bodyPr>
          <a:lstStyle/>
          <a:p>
            <a:r>
              <a:rPr lang="en-US" dirty="0"/>
              <a:t>Pyramid Model</a:t>
            </a:r>
          </a:p>
        </p:txBody>
      </p:sp>
      <p:sp>
        <p:nvSpPr>
          <p:cNvPr id="5" name="Chevron 4"/>
          <p:cNvSpPr/>
          <p:nvPr/>
        </p:nvSpPr>
        <p:spPr>
          <a:xfrm>
            <a:off x="1693988" y="2065973"/>
            <a:ext cx="4041015" cy="5486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FontTx/>
              <a:buNone/>
            </a:pPr>
            <a:r>
              <a:rPr lang="en-US" altLang="en-US" sz="2100" b="1" dirty="0">
                <a:solidFill>
                  <a:schemeClr val="bg1"/>
                </a:solidFill>
                <a:latin typeface="Calibri" panose="020F0502020204030204" pitchFamily="34" charset="0"/>
              </a:rPr>
              <a:t>Tertiary Intervention   </a:t>
            </a:r>
            <a:r>
              <a:rPr lang="en-US" altLang="en-US" sz="2100" b="1" i="1" dirty="0">
                <a:solidFill>
                  <a:schemeClr val="accent5"/>
                </a:solidFill>
                <a:latin typeface="Segoe Print" panose="02000600000000000000" pitchFamily="2" charset="0"/>
              </a:rPr>
              <a:t>Few</a:t>
            </a:r>
          </a:p>
        </p:txBody>
      </p:sp>
      <p:sp>
        <p:nvSpPr>
          <p:cNvPr id="6" name="Chevron 5"/>
          <p:cNvSpPr/>
          <p:nvPr/>
        </p:nvSpPr>
        <p:spPr>
          <a:xfrm>
            <a:off x="1045845" y="3021806"/>
            <a:ext cx="4041015" cy="54864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spcBef>
                <a:spcPct val="0"/>
              </a:spcBef>
              <a:buClrTx/>
              <a:buFontTx/>
              <a:buNone/>
            </a:pPr>
            <a:r>
              <a:rPr lang="en-US" altLang="en-US" sz="2100" b="1" dirty="0">
                <a:solidFill>
                  <a:schemeClr val="bg1"/>
                </a:solidFill>
                <a:latin typeface="Calibri" panose="020F0502020204030204" pitchFamily="34" charset="0"/>
              </a:rPr>
              <a:t>Secondary Prevention   </a:t>
            </a:r>
            <a:r>
              <a:rPr lang="en-US" altLang="en-US" sz="2100" b="1" i="1" dirty="0">
                <a:solidFill>
                  <a:schemeClr val="accent5"/>
                </a:solidFill>
                <a:latin typeface="Segoe Print" panose="02000600000000000000" pitchFamily="2" charset="0"/>
              </a:rPr>
              <a:t>Some</a:t>
            </a:r>
          </a:p>
        </p:txBody>
      </p:sp>
      <p:sp>
        <p:nvSpPr>
          <p:cNvPr id="7" name="Chevron 6"/>
          <p:cNvSpPr/>
          <p:nvPr/>
        </p:nvSpPr>
        <p:spPr>
          <a:xfrm>
            <a:off x="444244" y="3977640"/>
            <a:ext cx="4041015" cy="54864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Bef>
                <a:spcPct val="0"/>
              </a:spcBef>
              <a:buClrTx/>
              <a:buFontTx/>
              <a:buNone/>
            </a:pPr>
            <a:r>
              <a:rPr lang="en-US" altLang="en-US" sz="2100" b="1" dirty="0">
                <a:solidFill>
                  <a:schemeClr val="bg1"/>
                </a:solidFill>
                <a:latin typeface="Calibri" panose="020F0502020204030204" pitchFamily="34" charset="0"/>
              </a:rPr>
              <a:t>Universal Promotion   </a:t>
            </a:r>
            <a:r>
              <a:rPr lang="en-US" altLang="en-US" sz="2100" b="1" i="1" dirty="0">
                <a:solidFill>
                  <a:schemeClr val="accent5"/>
                </a:solidFill>
                <a:latin typeface="Segoe Print" panose="02000600000000000000" pitchFamily="2" charset="0"/>
              </a:rPr>
              <a:t>All</a:t>
            </a:r>
          </a:p>
        </p:txBody>
      </p:sp>
    </p:spTree>
    <p:extLst>
      <p:ext uri="{BB962C8B-B14F-4D97-AF65-F5344CB8AC3E}">
        <p14:creationId xmlns:p14="http://schemas.microsoft.com/office/powerpoint/2010/main" val="427569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chemeClr val="accent2"/>
                </a:solidFill>
                <a:latin typeface="Century Gothic" panose="020B0502020202020204" pitchFamily="34" charset="0"/>
                <a:cs typeface="Garamond" pitchFamily="18" charset="0"/>
              </a:rPr>
              <a:t>Individualized Intensive Interventions to Address Challenging Behavior</a:t>
            </a:r>
          </a:p>
        </p:txBody>
      </p:sp>
      <p:sp>
        <p:nvSpPr>
          <p:cNvPr id="41987" name="Rectangle 3"/>
          <p:cNvSpPr>
            <a:spLocks noGrp="1" noChangeArrowheads="1"/>
          </p:cNvSpPr>
          <p:nvPr>
            <p:ph idx="1"/>
          </p:nvPr>
        </p:nvSpPr>
        <p:spPr>
          <a:xfrm>
            <a:off x="628650" y="1825625"/>
            <a:ext cx="4629150" cy="4351338"/>
          </a:xfrm>
        </p:spPr>
        <p:txBody>
          <a:bodyPr/>
          <a:lstStyle/>
          <a:p>
            <a:pPr eaLnBrk="1" hangingPunct="1">
              <a:buClr>
                <a:schemeClr val="accent1"/>
              </a:buClr>
            </a:pPr>
            <a:r>
              <a:rPr lang="en-US" altLang="en-US" dirty="0">
                <a:latin typeface="Arial" panose="020B0604020202020204" pitchFamily="34" charset="0"/>
                <a:cs typeface="Arial" panose="020B0604020202020204" pitchFamily="34" charset="0"/>
              </a:rPr>
              <a:t>Comprehensive interventions across all settings including home and community</a:t>
            </a:r>
          </a:p>
          <a:p>
            <a:pPr eaLnBrk="1" hangingPunct="1">
              <a:buClr>
                <a:schemeClr val="accent1"/>
              </a:buClr>
            </a:pPr>
            <a:r>
              <a:rPr lang="en-US" altLang="en-US" dirty="0">
                <a:latin typeface="Arial" panose="020B0604020202020204" pitchFamily="34" charset="0"/>
                <a:cs typeface="Arial" panose="020B0604020202020204" pitchFamily="34" charset="0"/>
              </a:rPr>
              <a:t>Assessment-based</a:t>
            </a:r>
          </a:p>
          <a:p>
            <a:pPr eaLnBrk="1" hangingPunct="1">
              <a:buClr>
                <a:schemeClr val="accent1"/>
              </a:buClr>
            </a:pPr>
            <a:r>
              <a:rPr lang="en-US" altLang="en-US" dirty="0">
                <a:latin typeface="Arial" panose="020B0604020202020204" pitchFamily="34" charset="0"/>
                <a:cs typeface="Arial" panose="020B0604020202020204" pitchFamily="34" charset="0"/>
              </a:rPr>
              <a:t>Collaborative team </a:t>
            </a:r>
          </a:p>
          <a:p>
            <a:pPr eaLnBrk="1" hangingPunct="1">
              <a:buClr>
                <a:schemeClr val="accent1"/>
              </a:buClr>
            </a:pPr>
            <a:r>
              <a:rPr lang="en-US" altLang="en-US" dirty="0">
                <a:latin typeface="Arial" panose="020B0604020202020204" pitchFamily="34" charset="0"/>
                <a:cs typeface="Arial" panose="020B0604020202020204" pitchFamily="34" charset="0"/>
              </a:rPr>
              <a:t>Skill-building</a:t>
            </a:r>
          </a:p>
          <a:p>
            <a:pPr eaLnBrk="1" hangingPunct="1">
              <a:buFontTx/>
              <a:buNone/>
            </a:pPr>
            <a:endParaRPr lang="en-US" altLang="en-US" sz="2800" dirty="0"/>
          </a:p>
        </p:txBody>
      </p:sp>
      <p:pic>
        <p:nvPicPr>
          <p:cNvPr id="41988" name="Picture 7" descr="S:\DARES\Projects\CB-PWPBS\Photographs\HCC Ybor pics\Eunice'sRoom\DSC009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386" y="20574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122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3"/>
          <p:cNvSpPr>
            <a:spLocks noGrp="1" noChangeArrowheads="1"/>
          </p:cNvSpPr>
          <p:nvPr>
            <p:ph type="title"/>
          </p:nvPr>
        </p:nvSpPr>
        <p:spPr/>
        <p:txBody>
          <a:bodyPr/>
          <a:lstStyle/>
          <a:p>
            <a:r>
              <a:rPr lang="en-US" dirty="0"/>
              <a:t>Process of Individualized Positive Behavior Support</a:t>
            </a:r>
          </a:p>
        </p:txBody>
      </p:sp>
      <p:sp>
        <p:nvSpPr>
          <p:cNvPr id="80899" name="Rectangle 4"/>
          <p:cNvSpPr>
            <a:spLocks noGrp="1" noChangeArrowheads="1"/>
          </p:cNvSpPr>
          <p:nvPr>
            <p:ph idx="1"/>
          </p:nvPr>
        </p:nvSpPr>
        <p:spPr/>
        <p:txBody>
          <a:bodyPr/>
          <a:lstStyle/>
          <a:p>
            <a:r>
              <a:rPr lang="en-US" altLang="en-US" dirty="0"/>
              <a:t>Step 1: Establishing a collaborative team and identifying goals</a:t>
            </a:r>
          </a:p>
          <a:p>
            <a:r>
              <a:rPr lang="en-US" altLang="en-US" dirty="0"/>
              <a:t>Step 2: Gathering information (functional assessment)</a:t>
            </a:r>
          </a:p>
          <a:p>
            <a:r>
              <a:rPr lang="en-US" altLang="en-US" dirty="0"/>
              <a:t>Step 3: Developing hypotheses </a:t>
            </a:r>
          </a:p>
          <a:p>
            <a:r>
              <a:rPr lang="en-US" altLang="en-US" dirty="0"/>
              <a:t>Step 4: Designing behavior support plans</a:t>
            </a:r>
          </a:p>
          <a:p>
            <a:r>
              <a:rPr lang="en-US" altLang="en-US" dirty="0"/>
              <a:t>Step 5: Implementing, monitoring, evaluating outcomes, and refining plan in natural environments</a:t>
            </a:r>
          </a:p>
        </p:txBody>
      </p:sp>
    </p:spTree>
    <p:extLst>
      <p:ext uri="{BB962C8B-B14F-4D97-AF65-F5344CB8AC3E}">
        <p14:creationId xmlns:p14="http://schemas.microsoft.com/office/powerpoint/2010/main" val="510674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6742" y="163833"/>
            <a:ext cx="9007257" cy="674367"/>
          </a:xfrm>
        </p:spPr>
        <p:txBody>
          <a:bodyPr>
            <a:noAutofit/>
          </a:bodyPr>
          <a:lstStyle/>
          <a:p>
            <a:r>
              <a:rPr lang="en-US" sz="2400" dirty="0"/>
              <a:t>Program-Wide Implementation </a:t>
            </a:r>
            <a:br>
              <a:rPr lang="en-US" sz="2400" dirty="0"/>
            </a:br>
            <a:r>
              <a:rPr lang="en-US" sz="2400" b="0" i="1" dirty="0"/>
              <a:t>Guided by the Leadership Team</a:t>
            </a:r>
          </a:p>
        </p:txBody>
      </p:sp>
      <p:graphicFrame>
        <p:nvGraphicFramePr>
          <p:cNvPr id="8" name="Content Placeholder 7" descr="Diagram showing the critical elements of program-wide implementation that are guided by the leadership team"/>
          <p:cNvGraphicFramePr>
            <a:graphicFrameLocks noGrp="1"/>
          </p:cNvGraphicFramePr>
          <p:nvPr>
            <p:ph idx="1"/>
          </p:nvPr>
        </p:nvGraphicFramePr>
        <p:xfrm>
          <a:off x="1016620" y="956751"/>
          <a:ext cx="6963508" cy="5728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a:extLst>
              <a:ext uri="{FF2B5EF4-FFF2-40B4-BE49-F238E27FC236}">
                <a16:creationId xmlns:a16="http://schemas.microsoft.com/office/drawing/2014/main" id="{DA5A08C6-DB13-4235-84F1-7D6C60E19154}"/>
              </a:ext>
            </a:extLst>
          </p:cNvPr>
          <p:cNvGrpSpPr/>
          <p:nvPr/>
        </p:nvGrpSpPr>
        <p:grpSpPr>
          <a:xfrm>
            <a:off x="2557276" y="1874614"/>
            <a:ext cx="2755360" cy="3487147"/>
            <a:chOff x="3984132" y="1442238"/>
            <a:chExt cx="3673812" cy="4201633"/>
          </a:xfrm>
        </p:grpSpPr>
        <p:pic>
          <p:nvPicPr>
            <p:cNvPr id="5" name="Content Placeholder 3" descr="Pyramid Model"/>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03354" y="2579845"/>
              <a:ext cx="2354590" cy="2183130"/>
            </a:xfrm>
            <a:prstGeom prst="rect">
              <a:avLst/>
            </a:prstGeom>
          </p:spPr>
        </p:pic>
        <p:sp>
          <p:nvSpPr>
            <p:cNvPr id="3" name="Rectangle 2"/>
            <p:cNvSpPr/>
            <p:nvPr/>
          </p:nvSpPr>
          <p:spPr>
            <a:xfrm>
              <a:off x="3984132" y="4658986"/>
              <a:ext cx="1698786" cy="9848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Procedures for Responding to Challenging Behavior</a:t>
              </a:r>
            </a:p>
          </p:txBody>
        </p:sp>
        <p:sp>
          <p:nvSpPr>
            <p:cNvPr id="4" name="Rectangle 3"/>
            <p:cNvSpPr/>
            <p:nvPr/>
          </p:nvSpPr>
          <p:spPr>
            <a:xfrm>
              <a:off x="4812044" y="1442238"/>
              <a:ext cx="1760220" cy="1200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Decision-Making Examining Implementation and Outcomes</a:t>
              </a:r>
            </a:p>
          </p:txBody>
        </p:sp>
      </p:grpSp>
      <p:pic>
        <p:nvPicPr>
          <p:cNvPr id="9" name="Picture 8">
            <a:extLst>
              <a:ext uri="{FF2B5EF4-FFF2-40B4-BE49-F238E27FC236}">
                <a16:creationId xmlns:a16="http://schemas.microsoft.com/office/drawing/2014/main" id="{497FDFD3-CC73-43D8-A4FE-07448D3F943B}"/>
              </a:ext>
            </a:extLst>
          </p:cNvPr>
          <p:cNvPicPr>
            <a:picLocks noChangeAspect="1"/>
          </p:cNvPicPr>
          <p:nvPr/>
        </p:nvPicPr>
        <p:blipFill>
          <a:blip r:embed="rId9"/>
          <a:stretch>
            <a:fillRect/>
          </a:stretch>
        </p:blipFill>
        <p:spPr>
          <a:xfrm>
            <a:off x="1016620" y="1124702"/>
            <a:ext cx="7595086" cy="4608595"/>
          </a:xfrm>
          <a:prstGeom prst="rect">
            <a:avLst/>
          </a:prstGeom>
        </p:spPr>
      </p:pic>
    </p:spTree>
    <p:extLst>
      <p:ext uri="{BB962C8B-B14F-4D97-AF65-F5344CB8AC3E}">
        <p14:creationId xmlns:p14="http://schemas.microsoft.com/office/powerpoint/2010/main" val="130256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for Children</a:t>
            </a:r>
          </a:p>
        </p:txBody>
      </p:sp>
      <p:sp>
        <p:nvSpPr>
          <p:cNvPr id="94211" name="Content Placeholder 2"/>
          <p:cNvSpPr>
            <a:spLocks noGrp="1"/>
          </p:cNvSpPr>
          <p:nvPr>
            <p:ph idx="1"/>
          </p:nvPr>
        </p:nvSpPr>
        <p:spPr>
          <a:xfrm>
            <a:off x="650875" y="1607911"/>
            <a:ext cx="6951708" cy="4351338"/>
          </a:xfrm>
        </p:spPr>
        <p:txBody>
          <a:bodyPr/>
          <a:lstStyle/>
          <a:p>
            <a:r>
              <a:rPr lang="en-US" altLang="en-US" dirty="0"/>
              <a:t>Growth in social and emotional skills</a:t>
            </a:r>
          </a:p>
          <a:p>
            <a:r>
              <a:rPr lang="en-US" altLang="en-US" dirty="0"/>
              <a:t>Decreases in overall disruptive behavior in the classroom</a:t>
            </a:r>
          </a:p>
          <a:p>
            <a:r>
              <a:rPr lang="en-US" altLang="en-US" dirty="0"/>
              <a:t>Reduction in child challenging behavior</a:t>
            </a:r>
          </a:p>
          <a:p>
            <a:r>
              <a:rPr lang="en-US" altLang="en-US" dirty="0"/>
              <a:t>Increases in social interactions between children</a:t>
            </a:r>
          </a:p>
          <a:p>
            <a:r>
              <a:rPr lang="en-US" altLang="en-US" dirty="0"/>
              <a:t>Increases in child engagement in learning opportunities</a:t>
            </a:r>
          </a:p>
          <a:p>
            <a:endParaRPr lang="en-US" altLang="en-US" dirty="0"/>
          </a:p>
          <a:p>
            <a:endParaRPr lang="en-US" altLang="en-US" dirty="0"/>
          </a:p>
        </p:txBody>
      </p:sp>
      <p:pic>
        <p:nvPicPr>
          <p:cNvPr id="942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02583" y="4199883"/>
            <a:ext cx="14478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TextBox 4"/>
          <p:cNvSpPr txBox="1">
            <a:spLocks noChangeArrowheads="1"/>
          </p:cNvSpPr>
          <p:nvPr/>
        </p:nvSpPr>
        <p:spPr bwMode="auto">
          <a:xfrm>
            <a:off x="7394575" y="6177492"/>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
              <a:defRPr sz="3200">
                <a:solidFill>
                  <a:schemeClr val="tx1"/>
                </a:solidFill>
                <a:latin typeface="Calibri" pitchFamily="34" charset="0"/>
              </a:defRPr>
            </a:lvl1pPr>
            <a:lvl2pPr marL="742950" indent="-285750" eaLnBrk="0" hangingPunct="0">
              <a:spcBef>
                <a:spcPct val="20000"/>
              </a:spcBef>
              <a:buClr>
                <a:srgbClr val="9BBB59"/>
              </a:buClr>
              <a:buFont typeface="Arial" pitchFamily="34" charset="0"/>
              <a:buChar char="–"/>
              <a:defRPr sz="2800">
                <a:solidFill>
                  <a:schemeClr val="tx1"/>
                </a:solidFill>
                <a:latin typeface="Calibri" pitchFamily="34" charset="0"/>
              </a:defRPr>
            </a:lvl2pPr>
            <a:lvl3pPr marL="1143000" indent="-228600" eaLnBrk="0" hangingPunct="0">
              <a:spcBef>
                <a:spcPct val="20000"/>
              </a:spcBef>
              <a:buClr>
                <a:srgbClr val="F79646"/>
              </a:buClr>
              <a:buSzPct val="74000"/>
              <a:buFont typeface="Wingdings" pitchFamily="2" charset="2"/>
              <a:buChar char="u"/>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ClrTx/>
              <a:buFontTx/>
              <a:buNone/>
            </a:pPr>
            <a:r>
              <a:rPr lang="en-US" altLang="en-US" sz="1200" dirty="0">
                <a:solidFill>
                  <a:prstClr val="black"/>
                </a:solidFill>
                <a:latin typeface="Arial" pitchFamily="34" charset="0"/>
                <a:cs typeface="Arial" pitchFamily="34" charset="0"/>
              </a:rPr>
              <a:t>Happy</a:t>
            </a:r>
          </a:p>
        </p:txBody>
      </p:sp>
    </p:spTree>
    <p:extLst>
      <p:ext uri="{BB962C8B-B14F-4D97-AF65-F5344CB8AC3E}">
        <p14:creationId xmlns:p14="http://schemas.microsoft.com/office/powerpoint/2010/main" val="1148178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30"/>
            <a:ext cx="7886700" cy="897614"/>
          </a:xfrm>
        </p:spPr>
        <p:txBody>
          <a:bodyPr/>
          <a:lstStyle/>
          <a:p>
            <a:r>
              <a:rPr lang="en-US" dirty="0"/>
              <a:t>Outcomes for Teachers and Staff</a:t>
            </a:r>
          </a:p>
        </p:txBody>
      </p:sp>
      <p:sp>
        <p:nvSpPr>
          <p:cNvPr id="93187" name="Content Placeholder 4"/>
          <p:cNvSpPr>
            <a:spLocks noGrp="1"/>
          </p:cNvSpPr>
          <p:nvPr>
            <p:ph idx="1"/>
          </p:nvPr>
        </p:nvSpPr>
        <p:spPr>
          <a:xfrm>
            <a:off x="628650" y="1425031"/>
            <a:ext cx="7304859" cy="4351338"/>
          </a:xfrm>
        </p:spPr>
        <p:txBody>
          <a:bodyPr>
            <a:normAutofit fontScale="85000" lnSpcReduction="10000"/>
          </a:bodyPr>
          <a:lstStyle/>
          <a:p>
            <a:r>
              <a:rPr lang="en-US" altLang="en-US" dirty="0"/>
              <a:t>Shared language for communicating expectations</a:t>
            </a:r>
          </a:p>
          <a:p>
            <a:r>
              <a:rPr lang="en-US" altLang="en-US" dirty="0"/>
              <a:t>Improved capacity to teach social and emotional skills</a:t>
            </a:r>
          </a:p>
          <a:p>
            <a:r>
              <a:rPr lang="en-US" altLang="en-US" dirty="0"/>
              <a:t>Improved capacity to address challenging behavior </a:t>
            </a:r>
          </a:p>
          <a:p>
            <a:r>
              <a:rPr lang="en-US" altLang="en-US" dirty="0"/>
              <a:t>Ability to support families to promote social and emotional skills</a:t>
            </a:r>
          </a:p>
          <a:p>
            <a:r>
              <a:rPr lang="en-US" altLang="en-US" dirty="0"/>
              <a:t>Feeling supported by program in efforts to address challenging behavior</a:t>
            </a:r>
          </a:p>
          <a:p>
            <a:r>
              <a:rPr lang="en-US" altLang="en-US" dirty="0"/>
              <a:t>Positive relationships with families around issues related to challenging behavior</a:t>
            </a:r>
          </a:p>
          <a:p>
            <a:r>
              <a:rPr lang="en-US" altLang="en-US" dirty="0"/>
              <a:t>High fidelity programs report that </a:t>
            </a:r>
            <a:r>
              <a:rPr lang="en-US" altLang="en-US" dirty="0">
                <a:solidFill>
                  <a:schemeClr val="accent1"/>
                </a:solidFill>
              </a:rPr>
              <a:t>No</a:t>
            </a:r>
            <a:r>
              <a:rPr lang="en-US" altLang="en-US" dirty="0"/>
              <a:t> children are asked to leave due to behavior</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pic>
        <p:nvPicPr>
          <p:cNvPr id="9318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33026" y="4879689"/>
            <a:ext cx="107303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extBox 7"/>
          <p:cNvSpPr txBox="1">
            <a:spLocks noChangeArrowheads="1"/>
          </p:cNvSpPr>
          <p:nvPr/>
        </p:nvSpPr>
        <p:spPr bwMode="auto">
          <a:xfrm>
            <a:off x="7747196" y="6270339"/>
            <a:ext cx="1058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
              <a:defRPr sz="3200">
                <a:solidFill>
                  <a:schemeClr val="tx1"/>
                </a:solidFill>
                <a:latin typeface="Calibri" pitchFamily="34" charset="0"/>
              </a:defRPr>
            </a:lvl1pPr>
            <a:lvl2pPr marL="742950" indent="-285750" eaLnBrk="0" hangingPunct="0">
              <a:spcBef>
                <a:spcPct val="20000"/>
              </a:spcBef>
              <a:buClr>
                <a:srgbClr val="9BBB59"/>
              </a:buClr>
              <a:buFont typeface="Arial" pitchFamily="34" charset="0"/>
              <a:buChar char="–"/>
              <a:defRPr sz="2800">
                <a:solidFill>
                  <a:schemeClr val="tx1"/>
                </a:solidFill>
                <a:latin typeface="Calibri" pitchFamily="34" charset="0"/>
              </a:defRPr>
            </a:lvl2pPr>
            <a:lvl3pPr marL="1143000" indent="-228600" eaLnBrk="0" hangingPunct="0">
              <a:spcBef>
                <a:spcPct val="20000"/>
              </a:spcBef>
              <a:buClr>
                <a:srgbClr val="F79646"/>
              </a:buClr>
              <a:buSzPct val="74000"/>
              <a:buFont typeface="Wingdings" pitchFamily="2" charset="2"/>
              <a:buChar char="u"/>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ClrTx/>
              <a:buFontTx/>
              <a:buNone/>
            </a:pPr>
            <a:r>
              <a:rPr lang="en-US" altLang="en-US" sz="1200" dirty="0">
                <a:solidFill>
                  <a:prstClr val="black"/>
                </a:solidFill>
                <a:latin typeface="Arial" pitchFamily="34" charset="0"/>
                <a:cs typeface="Arial" pitchFamily="34" charset="0"/>
              </a:rPr>
              <a:t>Excited</a:t>
            </a:r>
          </a:p>
        </p:txBody>
      </p:sp>
    </p:spTree>
    <p:extLst>
      <p:ext uri="{BB962C8B-B14F-4D97-AF65-F5344CB8AC3E}">
        <p14:creationId xmlns:p14="http://schemas.microsoft.com/office/powerpoint/2010/main" val="2168177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3"/>
          <p:cNvSpPr>
            <a:spLocks noGrp="1"/>
          </p:cNvSpPr>
          <p:nvPr>
            <p:ph type="title"/>
          </p:nvPr>
        </p:nvSpPr>
        <p:spPr/>
        <p:txBody>
          <a:bodyPr/>
          <a:lstStyle/>
          <a:p>
            <a:r>
              <a:rPr lang="en-US" altLang="en-US" dirty="0"/>
              <a:t>Outcomes for Families</a:t>
            </a:r>
          </a:p>
        </p:txBody>
      </p:sp>
      <p:sp>
        <p:nvSpPr>
          <p:cNvPr id="103426" name="Content Placeholder 4"/>
          <p:cNvSpPr>
            <a:spLocks noGrp="1"/>
          </p:cNvSpPr>
          <p:nvPr>
            <p:ph idx="1"/>
          </p:nvPr>
        </p:nvSpPr>
        <p:spPr>
          <a:xfrm>
            <a:off x="628650" y="1563687"/>
            <a:ext cx="7061019" cy="4351338"/>
          </a:xfrm>
        </p:spPr>
        <p:txBody>
          <a:bodyPr/>
          <a:lstStyle/>
          <a:p>
            <a:r>
              <a:rPr lang="en-US" altLang="en-US" dirty="0"/>
              <a:t>Teaming between family and teachers for intervention strategies</a:t>
            </a:r>
          </a:p>
          <a:p>
            <a:r>
              <a:rPr lang="en-US" altLang="en-US" dirty="0"/>
              <a:t>Parents report feeling more supported in preventing and addressing challenging behavior</a:t>
            </a:r>
          </a:p>
          <a:p>
            <a:r>
              <a:rPr lang="en-US" altLang="en-US" dirty="0"/>
              <a:t>Decreases in parent concerns about safety and behavior</a:t>
            </a:r>
          </a:p>
          <a:p>
            <a:endParaRPr lang="en-US" altLang="en-US" dirty="0"/>
          </a:p>
        </p:txBody>
      </p:sp>
      <p:pic>
        <p:nvPicPr>
          <p:cNvPr id="10342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6920" y="3675530"/>
            <a:ext cx="1430043" cy="18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Box 7"/>
          <p:cNvSpPr txBox="1">
            <a:spLocks noChangeArrowheads="1"/>
          </p:cNvSpPr>
          <p:nvPr/>
        </p:nvSpPr>
        <p:spPr bwMode="auto">
          <a:xfrm>
            <a:off x="7443788" y="5638800"/>
            <a:ext cx="1319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itchFamily="34" charset="0"/>
                <a:ea typeface="ＭＳ Ｐゴシック" pitchFamily="34" charset="-128"/>
              </a:defRPr>
            </a:lvl1pPr>
            <a:lvl2pPr marL="742950" indent="-285750">
              <a:defRPr sz="1200">
                <a:solidFill>
                  <a:schemeClr val="tx1"/>
                </a:solidFill>
                <a:latin typeface="Arial" pitchFamily="34" charset="0"/>
                <a:ea typeface="ＭＳ Ｐゴシック" pitchFamily="34" charset="-128"/>
              </a:defRPr>
            </a:lvl2pPr>
            <a:lvl3pPr marL="1143000" indent="-228600">
              <a:defRPr sz="1200">
                <a:solidFill>
                  <a:schemeClr val="tx1"/>
                </a:solidFill>
                <a:latin typeface="Arial" pitchFamily="34" charset="0"/>
                <a:ea typeface="ＭＳ Ｐゴシック" pitchFamily="34" charset="-128"/>
              </a:defRPr>
            </a:lvl3pPr>
            <a:lvl4pPr marL="1600200" indent="-228600">
              <a:defRPr sz="1200">
                <a:solidFill>
                  <a:schemeClr val="tx1"/>
                </a:solidFill>
                <a:latin typeface="Arial" pitchFamily="34" charset="0"/>
                <a:ea typeface="ＭＳ Ｐゴシック" pitchFamily="34" charset="-128"/>
              </a:defRPr>
            </a:lvl4pPr>
            <a:lvl5pPr marL="2057400" indent="-22860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a:r>
              <a:rPr lang="en-US" altLang="en-US"/>
              <a:t>Proud</a:t>
            </a:r>
          </a:p>
        </p:txBody>
      </p:sp>
    </p:spTree>
    <p:extLst>
      <p:ext uri="{BB962C8B-B14F-4D97-AF65-F5344CB8AC3E}">
        <p14:creationId xmlns:p14="http://schemas.microsoft.com/office/powerpoint/2010/main" val="1198450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aramond" panose="02020404030301010803" pitchFamily="18" charset="0"/>
              </a:rPr>
              <a:t>For More Information…</a:t>
            </a:r>
          </a:p>
        </p:txBody>
      </p:sp>
      <p:sp>
        <p:nvSpPr>
          <p:cNvPr id="3" name="Content Placeholder 2"/>
          <p:cNvSpPr>
            <a:spLocks noGrp="1"/>
          </p:cNvSpPr>
          <p:nvPr>
            <p:ph idx="1"/>
          </p:nvPr>
        </p:nvSpPr>
        <p:spPr>
          <a:xfrm>
            <a:off x="518583" y="2130425"/>
            <a:ext cx="7886700" cy="2881842"/>
          </a:xfrm>
        </p:spPr>
        <p:txBody>
          <a:bodyPr>
            <a:normAutofit/>
          </a:bodyPr>
          <a:lstStyle/>
          <a:p>
            <a:pPr marL="0" indent="0" algn="ctr">
              <a:buNone/>
            </a:pPr>
            <a:endParaRPr lang="en-US" b="1" u="sng" dirty="0">
              <a:solidFill>
                <a:schemeClr val="tx2"/>
              </a:solidFill>
              <a:latin typeface="Garamond" panose="02020404030301010803" pitchFamily="18" charset="0"/>
              <a:hlinkClick r:id="rId2"/>
            </a:endParaRPr>
          </a:p>
          <a:p>
            <a:pPr marL="0" indent="0" algn="ctr">
              <a:buNone/>
            </a:pPr>
            <a:endParaRPr lang="en-US" b="1" u="sng" dirty="0">
              <a:latin typeface="Garamond" panose="02020404030301010803" pitchFamily="18" charset="0"/>
              <a:hlinkClick r:id="rId2"/>
            </a:endParaRPr>
          </a:p>
          <a:p>
            <a:pPr marL="0" indent="0" algn="ctr">
              <a:buNone/>
            </a:pPr>
            <a:endParaRPr lang="en-US" b="1" u="sng" dirty="0">
              <a:solidFill>
                <a:schemeClr val="tx2"/>
              </a:solidFill>
              <a:latin typeface="Garamond" panose="02020404030301010803" pitchFamily="18" charset="0"/>
              <a:hlinkClick r:id="rId2"/>
            </a:endParaRPr>
          </a:p>
          <a:p>
            <a:pPr marL="0" indent="0" algn="ctr">
              <a:buNone/>
            </a:pPr>
            <a:r>
              <a:rPr lang="en-US" b="1" u="sng" dirty="0">
                <a:solidFill>
                  <a:schemeClr val="tx2"/>
                </a:solidFill>
                <a:latin typeface="Garamond" panose="02020404030301010803" pitchFamily="18" charset="0"/>
                <a:hlinkClick r:id="rId2"/>
              </a:rPr>
              <a:t>www.challengingbehavior.org</a:t>
            </a:r>
            <a:endParaRPr lang="en-US" b="1" u="sng" dirty="0">
              <a:solidFill>
                <a:schemeClr val="tx2"/>
              </a:solidFill>
              <a:latin typeface="Garamond" panose="02020404030301010803" pitchFamily="18" charset="0"/>
            </a:endParaRPr>
          </a:p>
          <a:p>
            <a:pPr marL="0" indent="0" algn="ctr">
              <a:buNone/>
            </a:pPr>
            <a:endParaRPr lang="en-US" b="1" u="sng" dirty="0">
              <a:solidFill>
                <a:schemeClr val="tx2"/>
              </a:solidFill>
              <a:latin typeface="Garamond" panose="02020404030301010803" pitchFamily="18" charset="0"/>
            </a:endParaRPr>
          </a:p>
          <a:p>
            <a:pPr marL="0" indent="0" algn="ctr">
              <a:buNone/>
            </a:pPr>
            <a:endParaRPr lang="en-US" u="sng" dirty="0">
              <a:solidFill>
                <a:schemeClr val="accent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3" y="1626141"/>
            <a:ext cx="4648200" cy="1516317"/>
          </a:xfrm>
          <a:prstGeom prst="rect">
            <a:avLst/>
          </a:prstGeom>
        </p:spPr>
      </p:pic>
    </p:spTree>
    <p:extLst>
      <p:ext uri="{BB962C8B-B14F-4D97-AF65-F5344CB8AC3E}">
        <p14:creationId xmlns:p14="http://schemas.microsoft.com/office/powerpoint/2010/main" val="1588390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a:t>
            </a:r>
          </a:p>
        </p:txBody>
      </p:sp>
      <p:sp>
        <p:nvSpPr>
          <p:cNvPr id="3" name="Content Placeholder 2"/>
          <p:cNvSpPr>
            <a:spLocks noGrp="1"/>
          </p:cNvSpPr>
          <p:nvPr>
            <p:ph idx="1"/>
          </p:nvPr>
        </p:nvSpPr>
        <p:spPr/>
        <p:txBody>
          <a:bodyPr/>
          <a:lstStyle/>
          <a:p>
            <a:r>
              <a:rPr lang="en-US" dirty="0"/>
              <a:t>Our team really wants to commit to implementing Pyramid Model across our program.</a:t>
            </a:r>
          </a:p>
          <a:p>
            <a:r>
              <a:rPr lang="en-US" dirty="0"/>
              <a:t>But we want your input!</a:t>
            </a:r>
          </a:p>
          <a:p>
            <a:r>
              <a:rPr lang="en-US" dirty="0"/>
              <a:t>Please complete the survey at your table and leave in the box on your way out.</a:t>
            </a:r>
          </a:p>
          <a:p>
            <a:endParaRPr lang="en-US" dirty="0"/>
          </a:p>
          <a:p>
            <a:endParaRPr lang="en-US" dirty="0"/>
          </a:p>
        </p:txBody>
      </p:sp>
    </p:spTree>
    <p:extLst>
      <p:ext uri="{BB962C8B-B14F-4D97-AF65-F5344CB8AC3E}">
        <p14:creationId xmlns:p14="http://schemas.microsoft.com/office/powerpoint/2010/main" val="2169829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CFA7-850D-4795-9F8B-4AF9EF34746C}"/>
              </a:ext>
            </a:extLst>
          </p:cNvPr>
          <p:cNvSpPr>
            <a:spLocks noGrp="1"/>
          </p:cNvSpPr>
          <p:nvPr>
            <p:ph type="title"/>
          </p:nvPr>
        </p:nvSpPr>
        <p:spPr/>
        <p:txBody>
          <a:bodyPr>
            <a:normAutofit/>
          </a:bodyPr>
          <a:lstStyle/>
          <a:p>
            <a:r>
              <a:rPr lang="en-US" dirty="0"/>
              <a:t>Sample Staff Buy-In Poll</a:t>
            </a:r>
          </a:p>
        </p:txBody>
      </p:sp>
      <p:sp>
        <p:nvSpPr>
          <p:cNvPr id="12" name="Content Placeholder 11">
            <a:extLst>
              <a:ext uri="{FF2B5EF4-FFF2-40B4-BE49-F238E27FC236}">
                <a16:creationId xmlns:a16="http://schemas.microsoft.com/office/drawing/2014/main" id="{F2639C86-BCE9-470B-B07B-17DFCCF6853D}"/>
              </a:ext>
            </a:extLst>
          </p:cNvPr>
          <p:cNvSpPr>
            <a:spLocks noGrp="1"/>
          </p:cNvSpPr>
          <p:nvPr>
            <p:ph sz="half" idx="2"/>
          </p:nvPr>
        </p:nvSpPr>
        <p:spPr>
          <a:xfrm>
            <a:off x="1143000" y="1690692"/>
            <a:ext cx="7372350" cy="4486271"/>
          </a:xfrm>
        </p:spPr>
        <p:txBody>
          <a:bodyPr>
            <a:normAutofit fontScale="85000" lnSpcReduction="20000"/>
          </a:bodyPr>
          <a:lstStyle/>
          <a:p>
            <a:pPr marL="0" indent="0">
              <a:buNone/>
            </a:pPr>
            <a:r>
              <a:rPr lang="en-US" dirty="0"/>
              <a:t>Please take a moment to give us input on how you feel about program-wide adoption of Pyramid Model.</a:t>
            </a:r>
          </a:p>
          <a:p>
            <a:pPr>
              <a:buFont typeface="Wingdings" panose="05000000000000000000" pitchFamily="2" charset="2"/>
              <a:buChar char="q"/>
            </a:pPr>
            <a:r>
              <a:rPr lang="en-US" dirty="0"/>
              <a:t>I feel confident about adopting the Pyramid Model. I support the need for a program-wide effort for:</a:t>
            </a:r>
          </a:p>
          <a:p>
            <a:pPr lvl="1">
              <a:buFont typeface="Wingdings" panose="05000000000000000000" pitchFamily="2" charset="2"/>
              <a:buChar char="q"/>
            </a:pPr>
            <a:r>
              <a:rPr lang="en-US" dirty="0"/>
              <a:t>Addressing children’s social competence and challenging behavior.</a:t>
            </a:r>
          </a:p>
          <a:p>
            <a:pPr lvl="1">
              <a:buFont typeface="Wingdings" panose="05000000000000000000" pitchFamily="2" charset="2"/>
              <a:buChar char="q"/>
            </a:pPr>
            <a:r>
              <a:rPr lang="en-US" dirty="0"/>
              <a:t>Using culturally responsive practices.</a:t>
            </a:r>
          </a:p>
          <a:p>
            <a:pPr lvl="1">
              <a:buFont typeface="Wingdings" panose="05000000000000000000" pitchFamily="2" charset="2"/>
              <a:buChar char="q"/>
            </a:pPr>
            <a:r>
              <a:rPr lang="en-US" dirty="0"/>
              <a:t>Addressing implicit bias.</a:t>
            </a:r>
          </a:p>
          <a:p>
            <a:pPr>
              <a:buFont typeface="Wingdings" panose="05000000000000000000" pitchFamily="2" charset="2"/>
              <a:buChar char="q"/>
            </a:pPr>
            <a:r>
              <a:rPr lang="en-US" dirty="0"/>
              <a:t>I like the idea of program-wide adoption, but believe I need more training around this topic.</a:t>
            </a:r>
          </a:p>
          <a:p>
            <a:pPr>
              <a:buFont typeface="Wingdings" panose="05000000000000000000" pitchFamily="2" charset="2"/>
              <a:buChar char="q"/>
            </a:pPr>
            <a:r>
              <a:rPr lang="en-US" dirty="0"/>
              <a:t>I like the idea of program-wide adoption, but do not feel I can make a commitment at this time.</a:t>
            </a:r>
          </a:p>
          <a:p>
            <a:pPr>
              <a:buFont typeface="Wingdings" panose="05000000000000000000" pitchFamily="2" charset="2"/>
              <a:buChar char="q"/>
            </a:pPr>
            <a:r>
              <a:rPr lang="en-US" dirty="0"/>
              <a:t>I don’t feel like program-wide adoption will be beneficial and would rather not participate in the process.</a:t>
            </a:r>
          </a:p>
        </p:txBody>
      </p:sp>
    </p:spTree>
    <p:extLst>
      <p:ext uri="{BB962C8B-B14F-4D97-AF65-F5344CB8AC3E}">
        <p14:creationId xmlns:p14="http://schemas.microsoft.com/office/powerpoint/2010/main" val="92275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Implementing the Pyramid Model</a:t>
            </a:r>
          </a:p>
        </p:txBody>
      </p:sp>
      <p:sp>
        <p:nvSpPr>
          <p:cNvPr id="3" name="Subtitle 2"/>
          <p:cNvSpPr>
            <a:spLocks noGrp="1"/>
          </p:cNvSpPr>
          <p:nvPr>
            <p:ph type="subTitle" idx="1"/>
          </p:nvPr>
        </p:nvSpPr>
        <p:spPr/>
        <p:txBody>
          <a:bodyPr/>
          <a:lstStyle/>
          <a:p>
            <a:r>
              <a:rPr lang="en-US" dirty="0"/>
              <a:t>Promoting social-emotional skills and addressing challenging behavior</a:t>
            </a:r>
          </a:p>
        </p:txBody>
      </p:sp>
    </p:spTree>
    <p:extLst>
      <p:ext uri="{BB962C8B-B14F-4D97-AF65-F5344CB8AC3E}">
        <p14:creationId xmlns:p14="http://schemas.microsoft.com/office/powerpoint/2010/main" val="117774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a:xfrm>
            <a:off x="733153" y="1564367"/>
            <a:ext cx="7886700" cy="4351338"/>
          </a:xfrm>
        </p:spPr>
        <p:txBody>
          <a:bodyPr/>
          <a:lstStyle/>
          <a:p>
            <a:pPr lvl="0"/>
            <a:r>
              <a:rPr lang="en-US" dirty="0"/>
              <a:t>Why focus on social-emotional development</a:t>
            </a:r>
          </a:p>
          <a:p>
            <a:pPr lvl="0"/>
            <a:r>
              <a:rPr lang="en-US" dirty="0"/>
              <a:t>What are your biggest challenges – group discussion</a:t>
            </a:r>
          </a:p>
          <a:p>
            <a:pPr lvl="0"/>
            <a:r>
              <a:rPr lang="en-US" dirty="0"/>
              <a:t>What is the Pyramid Model?</a:t>
            </a:r>
          </a:p>
          <a:p>
            <a:pPr lvl="0"/>
            <a:r>
              <a:rPr lang="en-US" dirty="0"/>
              <a:t>How does the Pyramid Model Work?</a:t>
            </a:r>
          </a:p>
          <a:p>
            <a:pPr lvl="0"/>
            <a:r>
              <a:rPr lang="en-US" dirty="0"/>
              <a:t>What are the benefits to our program?</a:t>
            </a:r>
          </a:p>
          <a:p>
            <a:pPr lvl="0"/>
            <a:r>
              <a:rPr lang="en-US" dirty="0"/>
              <a:t>Poll</a:t>
            </a:r>
          </a:p>
          <a:p>
            <a:endParaRPr lang="en-US" dirty="0"/>
          </a:p>
        </p:txBody>
      </p:sp>
    </p:spTree>
    <p:extLst>
      <p:ext uri="{BB962C8B-B14F-4D97-AF65-F5344CB8AC3E}">
        <p14:creationId xmlns:p14="http://schemas.microsoft.com/office/powerpoint/2010/main" val="198062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Young Children with Challenging Behavior</a:t>
            </a:r>
          </a:p>
        </p:txBody>
      </p:sp>
      <p:sp>
        <p:nvSpPr>
          <p:cNvPr id="19459" name="Rectangle 3"/>
          <p:cNvSpPr>
            <a:spLocks noGrp="1" noChangeArrowheads="1"/>
          </p:cNvSpPr>
          <p:nvPr>
            <p:ph idx="1"/>
          </p:nvPr>
        </p:nvSpPr>
        <p:spPr/>
        <p:txBody>
          <a:bodyPr/>
          <a:lstStyle/>
          <a:p>
            <a:r>
              <a:rPr lang="en-US" altLang="en-US" dirty="0"/>
              <a:t>It begins early</a:t>
            </a:r>
          </a:p>
          <a:p>
            <a:pPr lvl="1"/>
            <a:r>
              <a:rPr lang="en-US" altLang="en-US" dirty="0"/>
              <a:t> Between 10-30% of preschool students are not behaviorally and emotionally ready to succeed in school</a:t>
            </a:r>
          </a:p>
          <a:p>
            <a:r>
              <a:rPr lang="en-US" altLang="en-US" dirty="0"/>
              <a:t>Early problem behavior is predictive of future challenges</a:t>
            </a:r>
          </a:p>
          <a:p>
            <a:pPr lvl="1"/>
            <a:r>
              <a:rPr lang="en-US" altLang="en-US" dirty="0"/>
              <a:t> Best predictor of delinquency in adolescence, gang membership, incarceration</a:t>
            </a:r>
          </a:p>
          <a:p>
            <a:pPr lvl="1"/>
            <a:endParaRPr lang="en-US" altLang="en-US" dirty="0"/>
          </a:p>
        </p:txBody>
      </p:sp>
    </p:spTree>
    <p:extLst>
      <p:ext uri="{BB962C8B-B14F-4D97-AF65-F5344CB8AC3E}">
        <p14:creationId xmlns:p14="http://schemas.microsoft.com/office/powerpoint/2010/main" val="15139518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a:t>Young Children with Challenging Behavior</a:t>
            </a:r>
          </a:p>
        </p:txBody>
      </p:sp>
      <p:sp>
        <p:nvSpPr>
          <p:cNvPr id="20483" name="Rectangle 3"/>
          <p:cNvSpPr>
            <a:spLocks noGrp="1" noChangeArrowheads="1"/>
          </p:cNvSpPr>
          <p:nvPr>
            <p:ph idx="1"/>
          </p:nvPr>
        </p:nvSpPr>
        <p:spPr/>
        <p:txBody>
          <a:bodyPr/>
          <a:lstStyle/>
          <a:p>
            <a:pPr marL="0" indent="0">
              <a:buNone/>
            </a:pPr>
            <a:r>
              <a:rPr lang="en-US" altLang="en-US" dirty="0"/>
              <a:t>Early educators are challenged</a:t>
            </a:r>
          </a:p>
          <a:p>
            <a:r>
              <a:rPr lang="en-US" altLang="en-US" dirty="0"/>
              <a:t>Preschool teachers report that children’s disruptive behavior is the single greatest challenge they face</a:t>
            </a:r>
          </a:p>
          <a:p>
            <a:r>
              <a:rPr lang="en-US" altLang="en-US" dirty="0"/>
              <a:t>Preschool children are three times more likely to be expelled for behavioral issues than children in K-12</a:t>
            </a:r>
          </a:p>
          <a:p>
            <a:endParaRPr lang="en-US" altLang="en-US" dirty="0"/>
          </a:p>
          <a:p>
            <a:endParaRPr lang="en-US" altLang="en-US" dirty="0"/>
          </a:p>
        </p:txBody>
      </p:sp>
    </p:spTree>
    <p:extLst>
      <p:ext uri="{BB962C8B-B14F-4D97-AF65-F5344CB8AC3E}">
        <p14:creationId xmlns:p14="http://schemas.microsoft.com/office/powerpoint/2010/main" val="34430430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6"/>
            <a:ext cx="7886700" cy="1294712"/>
          </a:xfrm>
        </p:spPr>
        <p:txBody>
          <a:bodyPr/>
          <a:lstStyle/>
          <a:p>
            <a:r>
              <a:rPr lang="en-US" dirty="0"/>
              <a:t>What Are Your Challenges?</a:t>
            </a:r>
          </a:p>
        </p:txBody>
      </p:sp>
    </p:spTree>
    <p:extLst>
      <p:ext uri="{BB962C8B-B14F-4D97-AF65-F5344CB8AC3E}">
        <p14:creationId xmlns:p14="http://schemas.microsoft.com/office/powerpoint/2010/main" val="410928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4F6B-D32E-4CC1-9EA7-F2D5C1F9D582}"/>
              </a:ext>
            </a:extLst>
          </p:cNvPr>
          <p:cNvSpPr>
            <a:spLocks noGrp="1"/>
          </p:cNvSpPr>
          <p:nvPr>
            <p:ph type="title"/>
          </p:nvPr>
        </p:nvSpPr>
        <p:spPr>
          <a:xfrm>
            <a:off x="376102" y="198437"/>
            <a:ext cx="7886700" cy="1325563"/>
          </a:xfrm>
        </p:spPr>
        <p:txBody>
          <a:bodyPr/>
          <a:lstStyle/>
          <a:p>
            <a:r>
              <a:rPr lang="en-US" dirty="0"/>
              <a:t>Key Social Emotional Skills</a:t>
            </a:r>
            <a:br>
              <a:rPr lang="en-US" dirty="0"/>
            </a:br>
            <a:endParaRPr lang="en-US" dirty="0"/>
          </a:p>
        </p:txBody>
      </p:sp>
      <p:sp>
        <p:nvSpPr>
          <p:cNvPr id="3" name="Content Placeholder 2">
            <a:extLst>
              <a:ext uri="{FF2B5EF4-FFF2-40B4-BE49-F238E27FC236}">
                <a16:creationId xmlns:a16="http://schemas.microsoft.com/office/drawing/2014/main" id="{62FA3AF8-BB2D-4B1B-A2D7-467DD44C103A}"/>
              </a:ext>
            </a:extLst>
          </p:cNvPr>
          <p:cNvSpPr>
            <a:spLocks noGrp="1"/>
          </p:cNvSpPr>
          <p:nvPr>
            <p:ph idx="1"/>
          </p:nvPr>
        </p:nvSpPr>
        <p:spPr>
          <a:xfrm>
            <a:off x="558981" y="1253331"/>
            <a:ext cx="7886700" cy="4351338"/>
          </a:xfrm>
        </p:spPr>
        <p:txBody>
          <a:bodyPr>
            <a:normAutofit fontScale="92500" lnSpcReduction="20000"/>
          </a:bodyPr>
          <a:lstStyle/>
          <a:p>
            <a:r>
              <a:rPr lang="en-US" dirty="0"/>
              <a:t>Confidence</a:t>
            </a:r>
          </a:p>
          <a:p>
            <a:r>
              <a:rPr lang="en-US" dirty="0"/>
              <a:t>Capacity to develop good relationships with peers and adults</a:t>
            </a:r>
          </a:p>
          <a:p>
            <a:r>
              <a:rPr lang="en-US" dirty="0"/>
              <a:t>Concentration and persistence on challenging tasks</a:t>
            </a:r>
          </a:p>
          <a:p>
            <a:r>
              <a:rPr lang="en-US" dirty="0"/>
              <a:t>Ability to effectively communicate emotions</a:t>
            </a:r>
          </a:p>
          <a:p>
            <a:r>
              <a:rPr lang="en-US" dirty="0"/>
              <a:t>Ability to listen to instructions and be attentive</a:t>
            </a:r>
          </a:p>
          <a:p>
            <a:r>
              <a:rPr lang="en-US" dirty="0"/>
              <a:t>Ability to solve social problems</a:t>
            </a:r>
          </a:p>
          <a:p>
            <a:r>
              <a:rPr lang="en-US" dirty="0"/>
              <a:t>Ability to calm down when feeling strong emotions</a:t>
            </a:r>
          </a:p>
          <a:p>
            <a:endParaRPr lang="en-US" dirty="0"/>
          </a:p>
          <a:p>
            <a:pPr marL="0" indent="0">
              <a:buNone/>
            </a:pPr>
            <a:r>
              <a:rPr lang="en-US" i="1" dirty="0">
                <a:solidFill>
                  <a:schemeClr val="accent2"/>
                </a:solidFill>
              </a:rPr>
              <a:t>What do children do when they don’t have each of these skills?</a:t>
            </a:r>
          </a:p>
          <a:p>
            <a:pPr marL="0" indent="0">
              <a:buNone/>
            </a:pPr>
            <a:endParaRPr lang="en-US" dirty="0"/>
          </a:p>
          <a:p>
            <a:endParaRPr lang="en-US" dirty="0"/>
          </a:p>
        </p:txBody>
      </p:sp>
    </p:spTree>
    <p:extLst>
      <p:ext uri="{BB962C8B-B14F-4D97-AF65-F5344CB8AC3E}">
        <p14:creationId xmlns:p14="http://schemas.microsoft.com/office/powerpoint/2010/main" val="2992316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026"/>
          <p:cNvSpPr>
            <a:spLocks noGrp="1" noChangeArrowheads="1"/>
          </p:cNvSpPr>
          <p:nvPr>
            <p:ph type="title"/>
          </p:nvPr>
        </p:nvSpPr>
        <p:spPr/>
        <p:txBody>
          <a:bodyPr/>
          <a:lstStyle/>
          <a:p>
            <a:pPr algn="ctr"/>
            <a:r>
              <a:rPr lang="en-US" altLang="x-none" dirty="0">
                <a:latin typeface="Arial" charset="0"/>
                <a:ea typeface="ＭＳ Ｐゴシック" charset="-128"/>
              </a:rPr>
              <a:t>Pyramid Model Approach</a:t>
            </a:r>
          </a:p>
        </p:txBody>
      </p:sp>
      <p:sp>
        <p:nvSpPr>
          <p:cNvPr id="66562" name="Rectangle 1027"/>
          <p:cNvSpPr>
            <a:spLocks noGrp="1" noChangeArrowheads="1"/>
          </p:cNvSpPr>
          <p:nvPr>
            <p:ph idx="1"/>
          </p:nvPr>
        </p:nvSpPr>
        <p:spPr/>
        <p:txBody>
          <a:bodyPr/>
          <a:lstStyle/>
          <a:p>
            <a:pPr eaLnBrk="1" hangingPunct="1"/>
            <a:r>
              <a:rPr lang="en-US" altLang="x-none" dirty="0">
                <a:latin typeface="Arial" charset="0"/>
                <a:ea typeface="ＭＳ Ｐゴシック" charset="-128"/>
              </a:rPr>
              <a:t>Adopting a posture of </a:t>
            </a:r>
            <a:r>
              <a:rPr lang="en-US" altLang="x-none" b="1" dirty="0">
                <a:latin typeface="Arial" charset="0"/>
                <a:ea typeface="ＭＳ Ｐゴシック" charset="-128"/>
              </a:rPr>
              <a:t>support</a:t>
            </a:r>
            <a:r>
              <a:rPr lang="en-US" altLang="x-none" dirty="0">
                <a:latin typeface="Arial" charset="0"/>
                <a:ea typeface="ＭＳ Ｐゴシック" charset="-128"/>
              </a:rPr>
              <a:t>:</a:t>
            </a:r>
          </a:p>
          <a:p>
            <a:pPr lvl="1" eaLnBrk="1" hangingPunct="1"/>
            <a:r>
              <a:rPr lang="en-US" altLang="x-none" dirty="0">
                <a:latin typeface="Arial" charset="0"/>
                <a:ea typeface="ヒラギノ角ゴ Pro W3" charset="-128"/>
              </a:rPr>
              <a:t>Supporting </a:t>
            </a:r>
            <a:r>
              <a:rPr lang="en-US" altLang="x-none" dirty="0">
                <a:solidFill>
                  <a:schemeClr val="accent1"/>
                </a:solidFill>
                <a:latin typeface="Arial" charset="0"/>
                <a:ea typeface="ヒラギノ角ゴ Pro W3" charset="-128"/>
              </a:rPr>
              <a:t>each and every </a:t>
            </a:r>
            <a:r>
              <a:rPr lang="en-US" altLang="x-none" dirty="0">
                <a:latin typeface="Arial" charset="0"/>
                <a:ea typeface="ヒラギノ角ゴ Pro W3" charset="-128"/>
              </a:rPr>
              <a:t>child</a:t>
            </a:r>
          </a:p>
          <a:p>
            <a:pPr lvl="1" eaLnBrk="1" hangingPunct="1"/>
            <a:r>
              <a:rPr lang="en-US" altLang="x-none" dirty="0">
                <a:latin typeface="Arial" charset="0"/>
                <a:ea typeface="ヒラギノ角ゴ Pro W3" charset="-128"/>
              </a:rPr>
              <a:t>Supporting </a:t>
            </a:r>
            <a:r>
              <a:rPr lang="en-US" altLang="x-none" dirty="0">
                <a:solidFill>
                  <a:schemeClr val="accent1"/>
                </a:solidFill>
                <a:latin typeface="Arial" charset="0"/>
                <a:ea typeface="ヒラギノ角ゴ Pro W3" charset="-128"/>
              </a:rPr>
              <a:t>each and every </a:t>
            </a:r>
            <a:r>
              <a:rPr lang="en-US" altLang="x-none" dirty="0">
                <a:latin typeface="Arial" charset="0"/>
                <a:ea typeface="ヒラギノ角ゴ Pro W3" charset="-128"/>
              </a:rPr>
              <a:t>family</a:t>
            </a:r>
          </a:p>
          <a:p>
            <a:pPr lvl="1" eaLnBrk="1" hangingPunct="1"/>
            <a:r>
              <a:rPr lang="en-US" altLang="x-none" dirty="0">
                <a:latin typeface="Arial" charset="0"/>
                <a:ea typeface="ヒラギノ角ゴ Pro W3" charset="-128"/>
              </a:rPr>
              <a:t>Supporting </a:t>
            </a:r>
            <a:r>
              <a:rPr lang="en-US" altLang="x-none" dirty="0">
                <a:solidFill>
                  <a:schemeClr val="accent1"/>
                </a:solidFill>
                <a:latin typeface="Arial" charset="0"/>
                <a:ea typeface="ヒラギノ角ゴ Pro W3" charset="-128"/>
              </a:rPr>
              <a:t>each and every </a:t>
            </a:r>
            <a:r>
              <a:rPr lang="en-US" altLang="x-none" dirty="0">
                <a:latin typeface="Arial" charset="0"/>
                <a:ea typeface="ヒラギノ角ゴ Pro W3" charset="-128"/>
              </a:rPr>
              <a:t>teacher and provider</a:t>
            </a:r>
          </a:p>
          <a:p>
            <a:r>
              <a:rPr lang="en-US" altLang="x-none" dirty="0">
                <a:latin typeface="Arial" charset="0"/>
                <a:ea typeface="ヒラギノ角ゴ Pro W3" charset="-128"/>
              </a:rPr>
              <a:t>Promoting equity and addressing bias</a:t>
            </a:r>
            <a:endParaRPr lang="en-US" altLang="x-none" dirty="0">
              <a:latin typeface="Arial" charset="0"/>
              <a:ea typeface="ＭＳ Ｐゴシック" charset="-128"/>
            </a:endParaRPr>
          </a:p>
          <a:p>
            <a:r>
              <a:rPr lang="en-US" altLang="x-none" dirty="0">
                <a:latin typeface="Arial" charset="0"/>
                <a:ea typeface="ヒラギノ角ゴ Pro W3" charset="-128"/>
              </a:rPr>
              <a:t>Supporting</a:t>
            </a:r>
            <a:r>
              <a:rPr lang="en-US" altLang="x-none" b="1" dirty="0">
                <a:latin typeface="Arial" charset="0"/>
                <a:ea typeface="ヒラギノ角ゴ Pro W3" charset="-128"/>
              </a:rPr>
              <a:t> inclusion, </a:t>
            </a:r>
            <a:r>
              <a:rPr lang="en-US" altLang="x-none" dirty="0">
                <a:latin typeface="Arial" charset="0"/>
                <a:ea typeface="ヒラギノ角ゴ Pro W3" charset="-128"/>
              </a:rPr>
              <a:t>not exclusion</a:t>
            </a:r>
          </a:p>
        </p:txBody>
      </p:sp>
    </p:spTree>
    <p:extLst>
      <p:ext uri="{BB962C8B-B14F-4D97-AF65-F5344CB8AC3E}">
        <p14:creationId xmlns:p14="http://schemas.microsoft.com/office/powerpoint/2010/main" val="1486082354"/>
      </p:ext>
    </p:extLst>
  </p:cSld>
  <p:clrMapOvr>
    <a:masterClrMapping/>
  </p:clrMapOvr>
</p:sld>
</file>

<file path=ppt/theme/theme1.xml><?xml version="1.0" encoding="utf-8"?>
<a:theme xmlns:a="http://schemas.openxmlformats.org/drawingml/2006/main" name="Office Theme">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_classic.potx" id="{3DE1B4C8-B8C0-4BA3-9649-E379242A6E36}" vid="{A7A29AE5-EAE7-4736-A3A0-5B5AA1D2E1D4}"/>
    </a:ext>
  </a:extLst>
</a:theme>
</file>

<file path=ppt/theme/theme2.xml><?xml version="1.0" encoding="utf-8"?>
<a:theme xmlns:a="http://schemas.openxmlformats.org/drawingml/2006/main" name="2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3.xml><?xml version="1.0" encoding="utf-8"?>
<a:theme xmlns:a="http://schemas.openxmlformats.org/drawingml/2006/main" name="1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A8EF7E76-5CBB-49C3-9D71-7A8D011E6079}" vid="{EB4109E5-B3CA-45A4-835A-F7D1EA4F9764}"/>
    </a:ext>
  </a:extLst>
</a:theme>
</file>

<file path=ppt/theme/theme4.xml><?xml version="1.0" encoding="utf-8"?>
<a:theme xmlns:a="http://schemas.openxmlformats.org/drawingml/2006/main" name="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338A67B0-C92C-4E31-A7CD-362BAE3148B9}" vid="{1F7FB6B9-E672-43EB-8A50-64D866E8463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NCPMI_classic</Template>
  <TotalTime>182</TotalTime>
  <Words>1542</Words>
  <Application>Microsoft Macintosh PowerPoint</Application>
  <PresentationFormat>On-screen Show (4:3)</PresentationFormat>
  <Paragraphs>189</Paragraphs>
  <Slides>29</Slides>
  <Notes>15</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29</vt:i4>
      </vt:variant>
    </vt:vector>
  </HeadingPairs>
  <TitlesOfParts>
    <vt:vector size="44" baseType="lpstr">
      <vt:lpstr>Arial</vt:lpstr>
      <vt:lpstr>Calibri</vt:lpstr>
      <vt:lpstr>Calibri Light</vt:lpstr>
      <vt:lpstr>Century Gothic</vt:lpstr>
      <vt:lpstr>Garamond</vt:lpstr>
      <vt:lpstr>NewsGoth BT</vt:lpstr>
      <vt:lpstr>Segoe Print</vt:lpstr>
      <vt:lpstr>Times New Roman</vt:lpstr>
      <vt:lpstr>Webdings</vt:lpstr>
      <vt:lpstr>Wingdings</vt:lpstr>
      <vt:lpstr>Office Theme</vt:lpstr>
      <vt:lpstr>2_NCPMI</vt:lpstr>
      <vt:lpstr>1_NCPMI</vt:lpstr>
      <vt:lpstr>NCPMI</vt:lpstr>
      <vt:lpstr>Office Theme</vt:lpstr>
      <vt:lpstr>Conducting a Buy-In Presentation</vt:lpstr>
      <vt:lpstr>Doing the Presentation</vt:lpstr>
      <vt:lpstr>Implementing the Pyramid Model</vt:lpstr>
      <vt:lpstr>AGENDA</vt:lpstr>
      <vt:lpstr>Young Children with Challenging Behavior</vt:lpstr>
      <vt:lpstr>Young Children with Challenging Behavior</vt:lpstr>
      <vt:lpstr>What Are Your Challenges?</vt:lpstr>
      <vt:lpstr>Key Social Emotional Skills </vt:lpstr>
      <vt:lpstr>Pyramid Model Approach</vt:lpstr>
      <vt:lpstr>PowerPoint Presentation</vt:lpstr>
      <vt:lpstr>The Goal of the Pyramid is to Promote Children’s Success By:</vt:lpstr>
      <vt:lpstr>The Pyramid Model</vt:lpstr>
      <vt:lpstr>Pyramid Model for Promoting the Social Emotional Competence of Young Children</vt:lpstr>
      <vt:lpstr>Pyramid Model Teachers</vt:lpstr>
      <vt:lpstr>Pyramid Model</vt:lpstr>
      <vt:lpstr>Nurturing and Responsive Relationships</vt:lpstr>
      <vt:lpstr>High Quality Environments</vt:lpstr>
      <vt:lpstr>Pyramid Model</vt:lpstr>
      <vt:lpstr>Targeted Social Emotional Supports</vt:lpstr>
      <vt:lpstr>Pyramid Model</vt:lpstr>
      <vt:lpstr>Individualized Intensive Interventions to Address Challenging Behavior</vt:lpstr>
      <vt:lpstr>Process of Individualized Positive Behavior Support</vt:lpstr>
      <vt:lpstr>Program-Wide Implementation  Guided by the Leadership Team</vt:lpstr>
      <vt:lpstr>Outcomes for Children</vt:lpstr>
      <vt:lpstr>Outcomes for Teachers and Staff</vt:lpstr>
      <vt:lpstr>Outcomes for Families</vt:lpstr>
      <vt:lpstr>For More Information…</vt:lpstr>
      <vt:lpstr>Poll</vt:lpstr>
      <vt:lpstr>Sample Staff Buy-In Poll</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Perez-Binder, Denise</dc:creator>
  <cp:lastModifiedBy>Sarah Payton</cp:lastModifiedBy>
  <cp:revision>15</cp:revision>
  <dcterms:created xsi:type="dcterms:W3CDTF">2018-08-14T19:46:27Z</dcterms:created>
  <dcterms:modified xsi:type="dcterms:W3CDTF">2021-07-28T13:29:27Z</dcterms:modified>
</cp:coreProperties>
</file>